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47"/>
  </p:notesMasterIdLst>
  <p:handoutMasterIdLst>
    <p:handoutMasterId r:id="rId48"/>
  </p:handoutMasterIdLst>
  <p:sldIdLst>
    <p:sldId id="256" r:id="rId10"/>
    <p:sldId id="287" r:id="rId11"/>
    <p:sldId id="257" r:id="rId12"/>
    <p:sldId id="271" r:id="rId13"/>
    <p:sldId id="260" r:id="rId14"/>
    <p:sldId id="261" r:id="rId15"/>
    <p:sldId id="262" r:id="rId16"/>
    <p:sldId id="274" r:id="rId17"/>
    <p:sldId id="276" r:id="rId18"/>
    <p:sldId id="277" r:id="rId19"/>
    <p:sldId id="263" r:id="rId20"/>
    <p:sldId id="275" r:id="rId21"/>
    <p:sldId id="273" r:id="rId22"/>
    <p:sldId id="278" r:id="rId23"/>
    <p:sldId id="292" r:id="rId24"/>
    <p:sldId id="279" r:id="rId25"/>
    <p:sldId id="270" r:id="rId26"/>
    <p:sldId id="267" r:id="rId27"/>
    <p:sldId id="268" r:id="rId28"/>
    <p:sldId id="280" r:id="rId29"/>
    <p:sldId id="281" r:id="rId30"/>
    <p:sldId id="282" r:id="rId31"/>
    <p:sldId id="289" r:id="rId32"/>
    <p:sldId id="283" r:id="rId33"/>
    <p:sldId id="290" r:id="rId34"/>
    <p:sldId id="284" r:id="rId35"/>
    <p:sldId id="288" r:id="rId36"/>
    <p:sldId id="285" r:id="rId37"/>
    <p:sldId id="286" r:id="rId38"/>
    <p:sldId id="269" r:id="rId39"/>
    <p:sldId id="293" r:id="rId40"/>
    <p:sldId id="294" r:id="rId41"/>
    <p:sldId id="295" r:id="rId42"/>
    <p:sldId id="296" r:id="rId43"/>
    <p:sldId id="297" r:id="rId44"/>
    <p:sldId id="298" r:id="rId45"/>
    <p:sldId id="258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478A1-D55A-49A3-8177-6103F0EF7C49}" v="1297" dt="2018-05-05T15:14:23.8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3" autoAdjust="0"/>
    <p:restoredTop sz="99728" autoAdjust="0"/>
  </p:normalViewPr>
  <p:slideViewPr>
    <p:cSldViewPr snapToGrid="0">
      <p:cViewPr varScale="1">
        <p:scale>
          <a:sx n="87" d="100"/>
          <a:sy n="87" d="100"/>
        </p:scale>
        <p:origin x="69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gnesh Sriram" userId="d46f818532ad2ddf" providerId="LiveId" clId="{082478A1-D55A-49A3-8177-6103F0EF7C49}"/>
    <pc:docChg chg="undo custSel addSld delSld modSld">
      <pc:chgData name="Vignesh Sriram" userId="d46f818532ad2ddf" providerId="LiveId" clId="{082478A1-D55A-49A3-8177-6103F0EF7C49}" dt="2018-05-05T15:14:23.843" v="1287"/>
      <pc:docMkLst>
        <pc:docMk/>
      </pc:docMkLst>
      <pc:sldChg chg="modSp">
        <pc:chgData name="Vignesh Sriram" userId="d46f818532ad2ddf" providerId="LiveId" clId="{082478A1-D55A-49A3-8177-6103F0EF7C49}" dt="2018-05-05T01:37:48.144" v="536" actId="20577"/>
        <pc:sldMkLst>
          <pc:docMk/>
          <pc:sldMk cId="912756519" sldId="256"/>
        </pc:sldMkLst>
        <pc:spChg chg="mod">
          <ac:chgData name="Vignesh Sriram" userId="d46f818532ad2ddf" providerId="LiveId" clId="{082478A1-D55A-49A3-8177-6103F0EF7C49}" dt="2018-05-05T01:37:48.144" v="536" actId="20577"/>
          <ac:spMkLst>
            <pc:docMk/>
            <pc:sldMk cId="912756519" sldId="256"/>
            <ac:spMk id="3" creationId="{00000000-0000-0000-0000-000000000000}"/>
          </ac:spMkLst>
        </pc:spChg>
      </pc:sldChg>
      <pc:sldChg chg="modSp">
        <pc:chgData name="Vignesh Sriram" userId="d46f818532ad2ddf" providerId="LiveId" clId="{082478A1-D55A-49A3-8177-6103F0EF7C49}" dt="2018-05-05T02:07:49.789" v="815" actId="14100"/>
        <pc:sldMkLst>
          <pc:docMk/>
          <pc:sldMk cId="1815519956" sldId="257"/>
        </pc:sldMkLst>
        <pc:spChg chg="mod">
          <ac:chgData name="Vignesh Sriram" userId="d46f818532ad2ddf" providerId="LiveId" clId="{082478A1-D55A-49A3-8177-6103F0EF7C49}" dt="2018-05-05T02:07:49.789" v="815" actId="14100"/>
          <ac:spMkLst>
            <pc:docMk/>
            <pc:sldMk cId="1815519956" sldId="257"/>
            <ac:spMk id="2" creationId="{00000000-0000-0000-0000-000000000000}"/>
          </ac:spMkLst>
        </pc:spChg>
      </pc:sldChg>
      <pc:sldChg chg="modAnim">
        <pc:chgData name="Vignesh Sriram" userId="d46f818532ad2ddf" providerId="LiveId" clId="{082478A1-D55A-49A3-8177-6103F0EF7C49}" dt="2018-05-05T00:10:38.470" v="168"/>
        <pc:sldMkLst>
          <pc:docMk/>
          <pc:sldMk cId="243012643" sldId="260"/>
        </pc:sldMkLst>
      </pc:sldChg>
      <pc:sldChg chg="del">
        <pc:chgData name="Vignesh Sriram" userId="d46f818532ad2ddf" providerId="LiveId" clId="{082478A1-D55A-49A3-8177-6103F0EF7C49}" dt="2018-05-05T02:26:42.445" v="920" actId="2696"/>
        <pc:sldMkLst>
          <pc:docMk/>
          <pc:sldMk cId="2678158047" sldId="264"/>
        </pc:sldMkLst>
      </pc:sldChg>
      <pc:sldChg chg="addSp modSp modAnim">
        <pc:chgData name="Vignesh Sriram" userId="d46f818532ad2ddf" providerId="LiveId" clId="{082478A1-D55A-49A3-8177-6103F0EF7C49}" dt="2018-05-05T03:23:15.840" v="1051"/>
        <pc:sldMkLst>
          <pc:docMk/>
          <pc:sldMk cId="1012694376" sldId="268"/>
        </pc:sldMkLst>
        <pc:spChg chg="add mod">
          <ac:chgData name="Vignesh Sriram" userId="d46f818532ad2ddf" providerId="LiveId" clId="{082478A1-D55A-49A3-8177-6103F0EF7C49}" dt="2018-05-04T23:57:56.590" v="76" actId="1076"/>
          <ac:spMkLst>
            <pc:docMk/>
            <pc:sldMk cId="1012694376" sldId="268"/>
            <ac:spMk id="3" creationId="{148B4B4F-5BEB-4AAA-AF2E-11787A1554E4}"/>
          </ac:spMkLst>
        </pc:spChg>
        <pc:spChg chg="mod">
          <ac:chgData name="Vignesh Sriram" userId="d46f818532ad2ddf" providerId="LiveId" clId="{082478A1-D55A-49A3-8177-6103F0EF7C49}" dt="2018-05-05T01:21:55.459" v="492" actId="122"/>
          <ac:spMkLst>
            <pc:docMk/>
            <pc:sldMk cId="1012694376" sldId="268"/>
            <ac:spMk id="4" creationId="{739BDCE9-9CE1-4982-A204-6439E673A739}"/>
          </ac:spMkLst>
        </pc:spChg>
        <pc:cxnChg chg="add mod">
          <ac:chgData name="Vignesh Sriram" userId="d46f818532ad2ddf" providerId="LiveId" clId="{082478A1-D55A-49A3-8177-6103F0EF7C49}" dt="2018-05-04T23:58:11.061" v="77" actId="11529"/>
          <ac:cxnSpMkLst>
            <pc:docMk/>
            <pc:sldMk cId="1012694376" sldId="268"/>
            <ac:cxnSpMk id="9" creationId="{E37AD44E-383E-42F8-9C2E-93E62CE593F2}"/>
          </ac:cxnSpMkLst>
        </pc:cxnChg>
      </pc:sldChg>
      <pc:sldChg chg="addSp delSp modSp modAnim">
        <pc:chgData name="Vignesh Sriram" userId="d46f818532ad2ddf" providerId="LiveId" clId="{082478A1-D55A-49A3-8177-6103F0EF7C49}" dt="2018-05-05T02:43:36.944" v="978" actId="20577"/>
        <pc:sldMkLst>
          <pc:docMk/>
          <pc:sldMk cId="32116261" sldId="269"/>
        </pc:sldMkLst>
        <pc:spChg chg="mod">
          <ac:chgData name="Vignesh Sriram" userId="d46f818532ad2ddf" providerId="LiveId" clId="{082478A1-D55A-49A3-8177-6103F0EF7C49}" dt="2018-05-05T02:43:36.944" v="978" actId="20577"/>
          <ac:spMkLst>
            <pc:docMk/>
            <pc:sldMk cId="32116261" sldId="269"/>
            <ac:spMk id="3" creationId="{407B0FB8-7DDE-4900-874E-C2BAB908797A}"/>
          </ac:spMkLst>
        </pc:spChg>
        <pc:spChg chg="mod">
          <ac:chgData name="Vignesh Sriram" userId="d46f818532ad2ddf" providerId="LiveId" clId="{082478A1-D55A-49A3-8177-6103F0EF7C49}" dt="2018-05-05T00:50:05.682" v="195" actId="20577"/>
          <ac:spMkLst>
            <pc:docMk/>
            <pc:sldMk cId="32116261" sldId="269"/>
            <ac:spMk id="4" creationId="{739BDCE9-9CE1-4982-A204-6439E673A739}"/>
          </ac:spMkLst>
        </pc:spChg>
        <pc:graphicFrameChg chg="add del mod modGraphic">
          <ac:chgData name="Vignesh Sriram" userId="d46f818532ad2ddf" providerId="LiveId" clId="{082478A1-D55A-49A3-8177-6103F0EF7C49}" dt="2018-05-05T00:51:46.895" v="201" actId="478"/>
          <ac:graphicFrameMkLst>
            <pc:docMk/>
            <pc:sldMk cId="32116261" sldId="269"/>
            <ac:graphicFrameMk id="5" creationId="{908B77BC-88EC-4E1B-B391-0DCA695DB0FB}"/>
          </ac:graphicFrameMkLst>
        </pc:graphicFrameChg>
      </pc:sldChg>
      <pc:sldChg chg="addSp modSp modAnim">
        <pc:chgData name="Vignesh Sriram" userId="d46f818532ad2ddf" providerId="LiveId" clId="{082478A1-D55A-49A3-8177-6103F0EF7C49}" dt="2018-05-05T02:21:31.230" v="919"/>
        <pc:sldMkLst>
          <pc:docMk/>
          <pc:sldMk cId="1308937980" sldId="270"/>
        </pc:sldMkLst>
        <pc:spChg chg="add mod">
          <ac:chgData name="Vignesh Sriram" userId="d46f818532ad2ddf" providerId="LiveId" clId="{082478A1-D55A-49A3-8177-6103F0EF7C49}" dt="2018-05-05T02:19:22.647" v="881" actId="1076"/>
          <ac:spMkLst>
            <pc:docMk/>
            <pc:sldMk cId="1308937980" sldId="270"/>
            <ac:spMk id="5" creationId="{37A90FA9-8B4A-422D-9514-9354D29E5A7C}"/>
          </ac:spMkLst>
        </pc:spChg>
        <pc:spChg chg="add mod">
          <ac:chgData name="Vignesh Sriram" userId="d46f818532ad2ddf" providerId="LiveId" clId="{082478A1-D55A-49A3-8177-6103F0EF7C49}" dt="2018-05-05T02:20:38.940" v="914" actId="1076"/>
          <ac:spMkLst>
            <pc:docMk/>
            <pc:sldMk cId="1308937980" sldId="270"/>
            <ac:spMk id="10" creationId="{6A6471F0-0717-4F4B-B848-1D769F8F6F77}"/>
          </ac:spMkLst>
        </pc:spChg>
        <pc:spChg chg="add mod">
          <ac:chgData name="Vignesh Sriram" userId="d46f818532ad2ddf" providerId="LiveId" clId="{082478A1-D55A-49A3-8177-6103F0EF7C49}" dt="2018-05-05T02:20:30.800" v="913" actId="20577"/>
          <ac:spMkLst>
            <pc:docMk/>
            <pc:sldMk cId="1308937980" sldId="270"/>
            <ac:spMk id="11" creationId="{4046939B-69CE-4663-9D3A-DC28D748F464}"/>
          </ac:spMkLst>
        </pc:spChg>
        <pc:cxnChg chg="add mod">
          <ac:chgData name="Vignesh Sriram" userId="d46f818532ad2ddf" providerId="LiveId" clId="{082478A1-D55A-49A3-8177-6103F0EF7C49}" dt="2018-05-05T02:19:16.418" v="879" actId="11529"/>
          <ac:cxnSpMkLst>
            <pc:docMk/>
            <pc:sldMk cId="1308937980" sldId="270"/>
            <ac:cxnSpMk id="7" creationId="{32283F55-B8A4-421D-A0E2-EE0DCA267974}"/>
          </ac:cxnSpMkLst>
        </pc:cxnChg>
        <pc:cxnChg chg="add mod">
          <ac:chgData name="Vignesh Sriram" userId="d46f818532ad2ddf" providerId="LiveId" clId="{082478A1-D55A-49A3-8177-6103F0EF7C49}" dt="2018-05-05T02:19:33.519" v="882" actId="11529"/>
          <ac:cxnSpMkLst>
            <pc:docMk/>
            <pc:sldMk cId="1308937980" sldId="270"/>
            <ac:cxnSpMk id="9" creationId="{71EB6A90-5A35-4AD0-A369-54372E54985D}"/>
          </ac:cxnSpMkLst>
        </pc:cxnChg>
      </pc:sldChg>
      <pc:sldChg chg="modSp">
        <pc:chgData name="Vignesh Sriram" userId="d46f818532ad2ddf" providerId="LiveId" clId="{082478A1-D55A-49A3-8177-6103F0EF7C49}" dt="2018-05-05T02:09:35.079" v="817" actId="20577"/>
        <pc:sldMkLst>
          <pc:docMk/>
          <pc:sldMk cId="2490654294" sldId="271"/>
        </pc:sldMkLst>
        <pc:spChg chg="mod">
          <ac:chgData name="Vignesh Sriram" userId="d46f818532ad2ddf" providerId="LiveId" clId="{082478A1-D55A-49A3-8177-6103F0EF7C49}" dt="2018-05-05T02:09:35.079" v="817" actId="20577"/>
          <ac:spMkLst>
            <pc:docMk/>
            <pc:sldMk cId="2490654294" sldId="271"/>
            <ac:spMk id="3" creationId="{4AF980AC-8DB9-4ED7-B557-99638DCBF819}"/>
          </ac:spMkLst>
        </pc:spChg>
      </pc:sldChg>
      <pc:sldChg chg="modAnim">
        <pc:chgData name="Vignesh Sriram" userId="d46f818532ad2ddf" providerId="LiveId" clId="{082478A1-D55A-49A3-8177-6103F0EF7C49}" dt="2018-05-05T00:14:52.747" v="178"/>
        <pc:sldMkLst>
          <pc:docMk/>
          <pc:sldMk cId="3748396240" sldId="273"/>
        </pc:sldMkLst>
      </pc:sldChg>
      <pc:sldChg chg="delSp modSp modAnim">
        <pc:chgData name="Vignesh Sriram" userId="d46f818532ad2ddf" providerId="LiveId" clId="{082478A1-D55A-49A3-8177-6103F0EF7C49}" dt="2018-05-05T01:25:53.559" v="509"/>
        <pc:sldMkLst>
          <pc:docMk/>
          <pc:sldMk cId="1404845650" sldId="276"/>
        </pc:sldMkLst>
        <pc:spChg chg="del">
          <ac:chgData name="Vignesh Sriram" userId="d46f818532ad2ddf" providerId="LiveId" clId="{082478A1-D55A-49A3-8177-6103F0EF7C49}" dt="2018-05-05T00:12:52.439" v="174" actId="478"/>
          <ac:spMkLst>
            <pc:docMk/>
            <pc:sldMk cId="1404845650" sldId="276"/>
            <ac:spMk id="7" creationId="{268CB21F-9224-4373-AAA7-80D70BE30CB5}"/>
          </ac:spMkLst>
        </pc:spChg>
        <pc:picChg chg="mod">
          <ac:chgData name="Vignesh Sriram" userId="d46f818532ad2ddf" providerId="LiveId" clId="{082478A1-D55A-49A3-8177-6103F0EF7C49}" dt="2018-05-05T00:13:08.782" v="175" actId="1076"/>
          <ac:picMkLst>
            <pc:docMk/>
            <pc:sldMk cId="1404845650" sldId="276"/>
            <ac:picMk id="6" creationId="{168F0079-16E4-4BBA-B40B-C4DC7252F53E}"/>
          </ac:picMkLst>
        </pc:picChg>
      </pc:sldChg>
      <pc:sldChg chg="modAnim">
        <pc:chgData name="Vignesh Sriram" userId="d46f818532ad2ddf" providerId="LiveId" clId="{082478A1-D55A-49A3-8177-6103F0EF7C49}" dt="2018-05-05T00:13:48.921" v="177"/>
        <pc:sldMkLst>
          <pc:docMk/>
          <pc:sldMk cId="805522393" sldId="277"/>
        </pc:sldMkLst>
      </pc:sldChg>
      <pc:sldChg chg="modAnim">
        <pc:chgData name="Vignesh Sriram" userId="d46f818532ad2ddf" providerId="LiveId" clId="{082478A1-D55A-49A3-8177-6103F0EF7C49}" dt="2018-05-05T01:24:18.682" v="504"/>
        <pc:sldMkLst>
          <pc:docMk/>
          <pc:sldMk cId="1878734063" sldId="278"/>
        </pc:sldMkLst>
      </pc:sldChg>
      <pc:sldChg chg="modAnim">
        <pc:chgData name="Vignesh Sriram" userId="d46f818532ad2ddf" providerId="LiveId" clId="{082478A1-D55A-49A3-8177-6103F0EF7C49}" dt="2018-05-05T00:25:01.539" v="183"/>
        <pc:sldMkLst>
          <pc:docMk/>
          <pc:sldMk cId="1897698904" sldId="279"/>
        </pc:sldMkLst>
      </pc:sldChg>
      <pc:sldChg chg="addSp delSp modSp modAnim">
        <pc:chgData name="Vignesh Sriram" userId="d46f818532ad2ddf" providerId="LiveId" clId="{082478A1-D55A-49A3-8177-6103F0EF7C49}" dt="2018-05-05T03:22:56.894" v="1048"/>
        <pc:sldMkLst>
          <pc:docMk/>
          <pc:sldMk cId="1283286990" sldId="280"/>
        </pc:sldMkLst>
        <pc:spChg chg="mod">
          <ac:chgData name="Vignesh Sriram" userId="d46f818532ad2ddf" providerId="LiveId" clId="{082478A1-D55A-49A3-8177-6103F0EF7C49}" dt="2018-05-05T01:22:06.877" v="493" actId="122"/>
          <ac:spMkLst>
            <pc:docMk/>
            <pc:sldMk cId="1283286990" sldId="280"/>
            <ac:spMk id="4" creationId="{18584C58-99A1-4734-9FDD-D01C8DD47CDB}"/>
          </ac:spMkLst>
        </pc:spChg>
        <pc:spChg chg="add mod">
          <ac:chgData name="Vignesh Sriram" userId="d46f818532ad2ddf" providerId="LiveId" clId="{082478A1-D55A-49A3-8177-6103F0EF7C49}" dt="2018-05-05T00:07:18.996" v="152" actId="1037"/>
          <ac:spMkLst>
            <pc:docMk/>
            <pc:sldMk cId="1283286990" sldId="280"/>
            <ac:spMk id="6" creationId="{468C601B-3D95-4CCC-8F53-82A8F00F4127}"/>
          </ac:spMkLst>
        </pc:spChg>
        <pc:spChg chg="add mod">
          <ac:chgData name="Vignesh Sriram" userId="d46f818532ad2ddf" providerId="LiveId" clId="{082478A1-D55A-49A3-8177-6103F0EF7C49}" dt="2018-05-05T00:07:18.996" v="152" actId="1037"/>
          <ac:spMkLst>
            <pc:docMk/>
            <pc:sldMk cId="1283286990" sldId="280"/>
            <ac:spMk id="7" creationId="{F3CC6400-06D6-4A2D-9FDB-EDEEB4B042E1}"/>
          </ac:spMkLst>
        </pc:spChg>
        <pc:spChg chg="add mod">
          <ac:chgData name="Vignesh Sriram" userId="d46f818532ad2ddf" providerId="LiveId" clId="{082478A1-D55A-49A3-8177-6103F0EF7C49}" dt="2018-05-05T00:08:55.529" v="165" actId="1076"/>
          <ac:spMkLst>
            <pc:docMk/>
            <pc:sldMk cId="1283286990" sldId="280"/>
            <ac:spMk id="13" creationId="{08FC96CD-4628-4B09-A9F9-638B8C5AB09B}"/>
          </ac:spMkLst>
        </pc:spChg>
        <pc:picChg chg="add mod modCrop">
          <ac:chgData name="Vignesh Sriram" userId="d46f818532ad2ddf" providerId="LiveId" clId="{082478A1-D55A-49A3-8177-6103F0EF7C49}" dt="2018-05-05T00:08:13.752" v="160" actId="1076"/>
          <ac:picMkLst>
            <pc:docMk/>
            <pc:sldMk cId="1283286990" sldId="280"/>
            <ac:picMk id="5" creationId="{741715F6-C507-4185-87F9-E34E6A4E815F}"/>
          </ac:picMkLst>
        </pc:picChg>
        <pc:picChg chg="add mod modCrop">
          <ac:chgData name="Vignesh Sriram" userId="d46f818532ad2ddf" providerId="LiveId" clId="{082478A1-D55A-49A3-8177-6103F0EF7C49}" dt="2018-05-05T00:07:26.753" v="153" actId="1076"/>
          <ac:picMkLst>
            <pc:docMk/>
            <pc:sldMk cId="1283286990" sldId="280"/>
            <ac:picMk id="9" creationId="{BACC5548-AD15-4139-A000-D0927F4D1D73}"/>
          </ac:picMkLst>
        </pc:picChg>
        <pc:picChg chg="add del mod">
          <ac:chgData name="Vignesh Sriram" userId="d46f818532ad2ddf" providerId="LiveId" clId="{082478A1-D55A-49A3-8177-6103F0EF7C49}" dt="2018-05-05T00:06:00.133" v="101" actId="478"/>
          <ac:picMkLst>
            <pc:docMk/>
            <pc:sldMk cId="1283286990" sldId="280"/>
            <ac:picMk id="10" creationId="{B4AA58B0-4FC3-437B-9803-1FE9B85A7B7C}"/>
          </ac:picMkLst>
        </pc:picChg>
        <pc:picChg chg="add mod modCrop">
          <ac:chgData name="Vignesh Sriram" userId="d46f818532ad2ddf" providerId="LiveId" clId="{082478A1-D55A-49A3-8177-6103F0EF7C49}" dt="2018-05-05T00:07:39.054" v="155" actId="13822"/>
          <ac:picMkLst>
            <pc:docMk/>
            <pc:sldMk cId="1283286990" sldId="280"/>
            <ac:picMk id="11" creationId="{FDB5F508-96F0-4D93-8E03-52ECCDB128D3}"/>
          </ac:picMkLst>
        </pc:picChg>
        <pc:picChg chg="add del">
          <ac:chgData name="Vignesh Sriram" userId="d46f818532ad2ddf" providerId="LiveId" clId="{082478A1-D55A-49A3-8177-6103F0EF7C49}" dt="2018-05-05T00:08:30.826" v="162"/>
          <ac:picMkLst>
            <pc:docMk/>
            <pc:sldMk cId="1283286990" sldId="280"/>
            <ac:picMk id="12" creationId="{1EB61BDA-B209-4092-AB5D-9A1E4369155B}"/>
          </ac:picMkLst>
        </pc:picChg>
        <pc:cxnChg chg="add mod">
          <ac:chgData name="Vignesh Sriram" userId="d46f818532ad2ddf" providerId="LiveId" clId="{082478A1-D55A-49A3-8177-6103F0EF7C49}" dt="2018-05-05T00:07:18.996" v="152" actId="1037"/>
          <ac:cxnSpMkLst>
            <pc:docMk/>
            <pc:sldMk cId="1283286990" sldId="280"/>
            <ac:cxnSpMk id="8" creationId="{53FF7DCE-17C5-4177-9532-6E6BA3217BF2}"/>
          </ac:cxnSpMkLst>
        </pc:cxnChg>
      </pc:sldChg>
      <pc:sldChg chg="modAnim">
        <pc:chgData name="Vignesh Sriram" userId="d46f818532ad2ddf" providerId="LiveId" clId="{082478A1-D55A-49A3-8177-6103F0EF7C49}" dt="2018-05-05T02:33:19.877" v="936"/>
        <pc:sldMkLst>
          <pc:docMk/>
          <pc:sldMk cId="3062152167" sldId="281"/>
        </pc:sldMkLst>
      </pc:sldChg>
      <pc:sldChg chg="modSp modAnim">
        <pc:chgData name="Vignesh Sriram" userId="d46f818532ad2ddf" providerId="LiveId" clId="{082478A1-D55A-49A3-8177-6103F0EF7C49}" dt="2018-05-05T02:38:05.110" v="941"/>
        <pc:sldMkLst>
          <pc:docMk/>
          <pc:sldMk cId="2993188542" sldId="282"/>
        </pc:sldMkLst>
        <pc:spChg chg="mod">
          <ac:chgData name="Vignesh Sriram" userId="d46f818532ad2ddf" providerId="LiveId" clId="{082478A1-D55A-49A3-8177-6103F0EF7C49}" dt="2018-05-05T01:22:15.711" v="494" actId="122"/>
          <ac:spMkLst>
            <pc:docMk/>
            <pc:sldMk cId="2993188542" sldId="282"/>
            <ac:spMk id="4" creationId="{91F858BA-D23D-4DDB-A2E5-5C407E226999}"/>
          </ac:spMkLst>
        </pc:spChg>
      </pc:sldChg>
      <pc:sldChg chg="modSp modAnim">
        <pc:chgData name="Vignesh Sriram" userId="d46f818532ad2ddf" providerId="LiveId" clId="{082478A1-D55A-49A3-8177-6103F0EF7C49}" dt="2018-05-05T02:38:37.661" v="945"/>
        <pc:sldMkLst>
          <pc:docMk/>
          <pc:sldMk cId="850037303" sldId="283"/>
        </pc:sldMkLst>
        <pc:spChg chg="mod">
          <ac:chgData name="Vignesh Sriram" userId="d46f818532ad2ddf" providerId="LiveId" clId="{082478A1-D55A-49A3-8177-6103F0EF7C49}" dt="2018-05-05T01:22:30.203" v="495" actId="122"/>
          <ac:spMkLst>
            <pc:docMk/>
            <pc:sldMk cId="850037303" sldId="283"/>
            <ac:spMk id="4" creationId="{2E6F4C4E-B02E-4C22-85EB-78AA3B5BAC2A}"/>
          </ac:spMkLst>
        </pc:spChg>
      </pc:sldChg>
      <pc:sldChg chg="addSp delSp modSp modAnim">
        <pc:chgData name="Vignesh Sriram" userId="d46f818532ad2ddf" providerId="LiveId" clId="{082478A1-D55A-49A3-8177-6103F0EF7C49}" dt="2018-05-05T14:57:58.745" v="1070"/>
        <pc:sldMkLst>
          <pc:docMk/>
          <pc:sldMk cId="3364488711" sldId="284"/>
        </pc:sldMkLst>
        <pc:spChg chg="mod">
          <ac:chgData name="Vignesh Sriram" userId="d46f818532ad2ddf" providerId="LiveId" clId="{082478A1-D55A-49A3-8177-6103F0EF7C49}" dt="2018-05-05T01:22:35.523" v="496" actId="122"/>
          <ac:spMkLst>
            <pc:docMk/>
            <pc:sldMk cId="3364488711" sldId="284"/>
            <ac:spMk id="4" creationId="{27C5999C-1B96-4CC0-9CE1-FB08CF4CCC4C}"/>
          </ac:spMkLst>
        </pc:spChg>
        <pc:spChg chg="add del mod">
          <ac:chgData name="Vignesh Sriram" userId="d46f818532ad2ddf" providerId="LiveId" clId="{082478A1-D55A-49A3-8177-6103F0EF7C49}" dt="2018-05-05T14:57:58.745" v="1070"/>
          <ac:spMkLst>
            <pc:docMk/>
            <pc:sldMk cId="3364488711" sldId="284"/>
            <ac:spMk id="15" creationId="{7E43022C-1F6C-422B-A6BF-F4156402477B}"/>
          </ac:spMkLst>
        </pc:spChg>
        <pc:picChg chg="add mod modCrop">
          <ac:chgData name="Vignesh Sriram" userId="d46f818532ad2ddf" providerId="LiveId" clId="{082478A1-D55A-49A3-8177-6103F0EF7C49}" dt="2018-05-05T03:16:11.475" v="1022" actId="1076"/>
          <ac:picMkLst>
            <pc:docMk/>
            <pc:sldMk cId="3364488711" sldId="284"/>
            <ac:picMk id="6" creationId="{5171E6BB-D0E9-4446-8CD7-F8A4503C57EE}"/>
          </ac:picMkLst>
        </pc:picChg>
        <pc:picChg chg="add del mod modCrop">
          <ac:chgData name="Vignesh Sriram" userId="d46f818532ad2ddf" providerId="LiveId" clId="{082478A1-D55A-49A3-8177-6103F0EF7C49}" dt="2018-05-05T14:57:58.745" v="1070"/>
          <ac:picMkLst>
            <pc:docMk/>
            <pc:sldMk cId="3364488711" sldId="284"/>
            <ac:picMk id="10" creationId="{93CB1CB3-BF9D-48A2-AD84-C331055E795D}"/>
          </ac:picMkLst>
        </pc:picChg>
        <pc:picChg chg="add del mod">
          <ac:chgData name="Vignesh Sriram" userId="d46f818532ad2ddf" providerId="LiveId" clId="{082478A1-D55A-49A3-8177-6103F0EF7C49}" dt="2018-05-05T14:57:58.745" v="1070"/>
          <ac:picMkLst>
            <pc:docMk/>
            <pc:sldMk cId="3364488711" sldId="284"/>
            <ac:picMk id="11" creationId="{2F7BD094-9218-476A-A553-0A8576B74BED}"/>
          </ac:picMkLst>
        </pc:picChg>
        <pc:picChg chg="add del mod">
          <ac:chgData name="Vignesh Sriram" userId="d46f818532ad2ddf" providerId="LiveId" clId="{082478A1-D55A-49A3-8177-6103F0EF7C49}" dt="2018-05-05T14:57:58.745" v="1070"/>
          <ac:picMkLst>
            <pc:docMk/>
            <pc:sldMk cId="3364488711" sldId="284"/>
            <ac:picMk id="13" creationId="{293FBD41-3B2C-4BD0-8D60-2E96D304E08D}"/>
          </ac:picMkLst>
        </pc:picChg>
      </pc:sldChg>
      <pc:sldChg chg="addSp delSp modSp add modAnim">
        <pc:chgData name="Vignesh Sriram" userId="d46f818532ad2ddf" providerId="LiveId" clId="{082478A1-D55A-49A3-8177-6103F0EF7C49}" dt="2018-05-05T03:31:04.266" v="1058" actId="1076"/>
        <pc:sldMkLst>
          <pc:docMk/>
          <pc:sldMk cId="1358380732" sldId="285"/>
        </pc:sldMkLst>
        <pc:spChg chg="del">
          <ac:chgData name="Vignesh Sriram" userId="d46f818532ad2ddf" providerId="LiveId" clId="{082478A1-D55A-49A3-8177-6103F0EF7C49}" dt="2018-05-04T23:47:09.606" v="24" actId="478"/>
          <ac:spMkLst>
            <pc:docMk/>
            <pc:sldMk cId="1358380732" sldId="285"/>
            <ac:spMk id="3" creationId="{B9655B31-F1B6-4FB2-9EE9-900349653CEB}"/>
          </ac:spMkLst>
        </pc:spChg>
        <pc:spChg chg="mod">
          <ac:chgData name="Vignesh Sriram" userId="d46f818532ad2ddf" providerId="LiveId" clId="{082478A1-D55A-49A3-8177-6103F0EF7C49}" dt="2018-05-05T01:22:40.734" v="497" actId="122"/>
          <ac:spMkLst>
            <pc:docMk/>
            <pc:sldMk cId="1358380732" sldId="285"/>
            <ac:spMk id="4" creationId="{C6F1C6E1-2F58-4A19-BA2D-BAC6FAA1BC0E}"/>
          </ac:spMkLst>
        </pc:spChg>
        <pc:spChg chg="add mod">
          <ac:chgData name="Vignesh Sriram" userId="d46f818532ad2ddf" providerId="LiveId" clId="{082478A1-D55A-49A3-8177-6103F0EF7C49}" dt="2018-05-04T23:56:31.302" v="71" actId="1076"/>
          <ac:spMkLst>
            <pc:docMk/>
            <pc:sldMk cId="1358380732" sldId="285"/>
            <ac:spMk id="13" creationId="{823E110F-CC86-41BF-ADCB-0F0843A8A915}"/>
          </ac:spMkLst>
        </pc:spChg>
        <pc:spChg chg="add mod">
          <ac:chgData name="Vignesh Sriram" userId="d46f818532ad2ddf" providerId="LiveId" clId="{082478A1-D55A-49A3-8177-6103F0EF7C49}" dt="2018-05-04T23:56:37.112" v="72" actId="1076"/>
          <ac:spMkLst>
            <pc:docMk/>
            <pc:sldMk cId="1358380732" sldId="285"/>
            <ac:spMk id="14" creationId="{2433EE78-1A9C-4929-BAB6-E2BA9252E8D7}"/>
          </ac:spMkLst>
        </pc:spChg>
        <pc:graphicFrameChg chg="add mod modGraphic">
          <ac:chgData name="Vignesh Sriram" userId="d46f818532ad2ddf" providerId="LiveId" clId="{082478A1-D55A-49A3-8177-6103F0EF7C49}" dt="2018-05-05T03:31:04.266" v="1058" actId="1076"/>
          <ac:graphicFrameMkLst>
            <pc:docMk/>
            <pc:sldMk cId="1358380732" sldId="285"/>
            <ac:graphicFrameMk id="11" creationId="{3795D368-EAFF-4B59-9A6C-BFE69D0DAF5C}"/>
          </ac:graphicFrameMkLst>
        </pc:graphicFrameChg>
        <pc:graphicFrameChg chg="add del">
          <ac:chgData name="Vignesh Sriram" userId="d46f818532ad2ddf" providerId="LiveId" clId="{082478A1-D55A-49A3-8177-6103F0EF7C49}" dt="2018-05-04T23:55:45.994" v="68"/>
          <ac:graphicFrameMkLst>
            <pc:docMk/>
            <pc:sldMk cId="1358380732" sldId="285"/>
            <ac:graphicFrameMk id="12" creationId="{C22C5A47-33CE-4D9E-918C-C35F97213DF4}"/>
          </ac:graphicFrameMkLst>
        </pc:graphicFrameChg>
        <pc:picChg chg="add mod modCrop">
          <ac:chgData name="Vignesh Sriram" userId="d46f818532ad2ddf" providerId="LiveId" clId="{082478A1-D55A-49A3-8177-6103F0EF7C49}" dt="2018-05-04T23:54:48.962" v="61" actId="1076"/>
          <ac:picMkLst>
            <pc:docMk/>
            <pc:sldMk cId="1358380732" sldId="285"/>
            <ac:picMk id="5" creationId="{F599FC8F-9760-4077-9787-802271A46D72}"/>
          </ac:picMkLst>
        </pc:picChg>
        <pc:picChg chg="add mod modCrop">
          <ac:chgData name="Vignesh Sriram" userId="d46f818532ad2ddf" providerId="LiveId" clId="{082478A1-D55A-49A3-8177-6103F0EF7C49}" dt="2018-05-04T23:55:09.667" v="64" actId="1076"/>
          <ac:picMkLst>
            <pc:docMk/>
            <pc:sldMk cId="1358380732" sldId="285"/>
            <ac:picMk id="6" creationId="{B0D7156C-3B9F-4215-BDEC-4D86D80903C8}"/>
          </ac:picMkLst>
        </pc:picChg>
        <pc:picChg chg="add mod">
          <ac:chgData name="Vignesh Sriram" userId="d46f818532ad2ddf" providerId="LiveId" clId="{082478A1-D55A-49A3-8177-6103F0EF7C49}" dt="2018-05-04T23:54:55.184" v="62" actId="1076"/>
          <ac:picMkLst>
            <pc:docMk/>
            <pc:sldMk cId="1358380732" sldId="285"/>
            <ac:picMk id="8" creationId="{AA30994D-02EE-4184-BD0A-A5085494D1FB}"/>
          </ac:picMkLst>
        </pc:picChg>
        <pc:picChg chg="add mod">
          <ac:chgData name="Vignesh Sriram" userId="d46f818532ad2ddf" providerId="LiveId" clId="{082478A1-D55A-49A3-8177-6103F0EF7C49}" dt="2018-05-04T23:55:19.507" v="65" actId="1076"/>
          <ac:picMkLst>
            <pc:docMk/>
            <pc:sldMk cId="1358380732" sldId="285"/>
            <ac:picMk id="10" creationId="{E4CB6B5A-1A1D-409A-8BCE-E3DA808C15A4}"/>
          </ac:picMkLst>
        </pc:picChg>
      </pc:sldChg>
      <pc:sldChg chg="addSp modSp add">
        <pc:chgData name="Vignesh Sriram" userId="d46f818532ad2ddf" providerId="LiveId" clId="{082478A1-D55A-49A3-8177-6103F0EF7C49}" dt="2018-05-05T01:23:32.352" v="500" actId="732"/>
        <pc:sldMkLst>
          <pc:docMk/>
          <pc:sldMk cId="3121033361" sldId="286"/>
        </pc:sldMkLst>
        <pc:spChg chg="mod">
          <ac:chgData name="Vignesh Sriram" userId="d46f818532ad2ddf" providerId="LiveId" clId="{082478A1-D55A-49A3-8177-6103F0EF7C49}" dt="2018-05-05T01:22:47.424" v="498" actId="122"/>
          <ac:spMkLst>
            <pc:docMk/>
            <pc:sldMk cId="3121033361" sldId="286"/>
            <ac:spMk id="4" creationId="{3D684860-7262-4F94-BB31-90F5EC02FF1E}"/>
          </ac:spMkLst>
        </pc:spChg>
        <pc:picChg chg="add mod modCrop">
          <ac:chgData name="Vignesh Sriram" userId="d46f818532ad2ddf" providerId="LiveId" clId="{082478A1-D55A-49A3-8177-6103F0EF7C49}" dt="2018-05-05T01:23:32.352" v="500" actId="732"/>
          <ac:picMkLst>
            <pc:docMk/>
            <pc:sldMk cId="3121033361" sldId="286"/>
            <ac:picMk id="6" creationId="{5E654060-CB56-4D7D-A9AE-701C89F893BC}"/>
          </ac:picMkLst>
        </pc:picChg>
      </pc:sldChg>
      <pc:sldChg chg="addSp delSp modSp add">
        <pc:chgData name="Vignesh Sriram" userId="d46f818532ad2ddf" providerId="LiveId" clId="{082478A1-D55A-49A3-8177-6103F0EF7C49}" dt="2018-05-05T04:13:09.652" v="1062" actId="1076"/>
        <pc:sldMkLst>
          <pc:docMk/>
          <pc:sldMk cId="398690908" sldId="287"/>
        </pc:sldMkLst>
        <pc:spChg chg="del">
          <ac:chgData name="Vignesh Sriram" userId="d46f818532ad2ddf" providerId="LiveId" clId="{082478A1-D55A-49A3-8177-6103F0EF7C49}" dt="2018-05-05T01:38:35.395" v="539" actId="478"/>
          <ac:spMkLst>
            <pc:docMk/>
            <pc:sldMk cId="398690908" sldId="287"/>
            <ac:spMk id="2" creationId="{F8392D4C-D6A3-4D7B-80E3-41A3FE6363D1}"/>
          </ac:spMkLst>
        </pc:spChg>
        <pc:spChg chg="del">
          <ac:chgData name="Vignesh Sriram" userId="d46f818532ad2ddf" providerId="LiveId" clId="{082478A1-D55A-49A3-8177-6103F0EF7C49}" dt="2018-05-05T01:38:32.411" v="538" actId="478"/>
          <ac:spMkLst>
            <pc:docMk/>
            <pc:sldMk cId="398690908" sldId="287"/>
            <ac:spMk id="3" creationId="{A131EAE3-9FFF-4026-8ECF-6D2648677062}"/>
          </ac:spMkLst>
        </pc:spChg>
        <pc:spChg chg="del">
          <ac:chgData name="Vignesh Sriram" userId="d46f818532ad2ddf" providerId="LiveId" clId="{082478A1-D55A-49A3-8177-6103F0EF7C49}" dt="2018-05-05T01:38:38.655" v="540" actId="478"/>
          <ac:spMkLst>
            <pc:docMk/>
            <pc:sldMk cId="398690908" sldId="287"/>
            <ac:spMk id="4" creationId="{B8BBA11C-F739-445D-95DE-EAEF55B67308}"/>
          </ac:spMkLst>
        </pc:spChg>
        <pc:spChg chg="add mod">
          <ac:chgData name="Vignesh Sriram" userId="d46f818532ad2ddf" providerId="LiveId" clId="{082478A1-D55A-49A3-8177-6103F0EF7C49}" dt="2018-05-05T01:39:53.567" v="576" actId="1076"/>
          <ac:spMkLst>
            <pc:docMk/>
            <pc:sldMk cId="398690908" sldId="287"/>
            <ac:spMk id="5" creationId="{1331308C-F8F4-4F8C-A8B2-47A5A45B0D52}"/>
          </ac:spMkLst>
        </pc:spChg>
        <pc:spChg chg="add del mod">
          <ac:chgData name="Vignesh Sriram" userId="d46f818532ad2ddf" providerId="LiveId" clId="{082478A1-D55A-49A3-8177-6103F0EF7C49}" dt="2018-05-05T01:39:47.458" v="575" actId="478"/>
          <ac:spMkLst>
            <pc:docMk/>
            <pc:sldMk cId="398690908" sldId="287"/>
            <ac:spMk id="6" creationId="{674A6B5A-643D-48D5-9128-150D67045821}"/>
          </ac:spMkLst>
        </pc:spChg>
        <pc:spChg chg="add mod">
          <ac:chgData name="Vignesh Sriram" userId="d46f818532ad2ddf" providerId="LiveId" clId="{082478A1-D55A-49A3-8177-6103F0EF7C49}" dt="2018-05-05T04:12:43.369" v="1060" actId="1076"/>
          <ac:spMkLst>
            <pc:docMk/>
            <pc:sldMk cId="398690908" sldId="287"/>
            <ac:spMk id="15" creationId="{49D61C4D-D0CD-4DB3-8CB6-4122C65DDB71}"/>
          </ac:spMkLst>
        </pc:spChg>
        <pc:spChg chg="add mod">
          <ac:chgData name="Vignesh Sriram" userId="d46f818532ad2ddf" providerId="LiveId" clId="{082478A1-D55A-49A3-8177-6103F0EF7C49}" dt="2018-05-05T04:12:43.369" v="1060" actId="1076"/>
          <ac:spMkLst>
            <pc:docMk/>
            <pc:sldMk cId="398690908" sldId="287"/>
            <ac:spMk id="16" creationId="{3158A402-9EFE-4E53-8224-72AEEC6974D8}"/>
          </ac:spMkLst>
        </pc:spChg>
        <pc:spChg chg="add mod">
          <ac:chgData name="Vignesh Sriram" userId="d46f818532ad2ddf" providerId="LiveId" clId="{082478A1-D55A-49A3-8177-6103F0EF7C49}" dt="2018-05-05T04:12:43.369" v="1060" actId="1076"/>
          <ac:spMkLst>
            <pc:docMk/>
            <pc:sldMk cId="398690908" sldId="287"/>
            <ac:spMk id="17" creationId="{38FF5C5F-B11D-4F20-8D1E-8FDD2D67D697}"/>
          </ac:spMkLst>
        </pc:spChg>
        <pc:spChg chg="add mod">
          <ac:chgData name="Vignesh Sriram" userId="d46f818532ad2ddf" providerId="LiveId" clId="{082478A1-D55A-49A3-8177-6103F0EF7C49}" dt="2018-05-05T04:13:09.652" v="1062" actId="1076"/>
          <ac:spMkLst>
            <pc:docMk/>
            <pc:sldMk cId="398690908" sldId="287"/>
            <ac:spMk id="18" creationId="{8A375BD3-24E3-4B54-9598-B021240C0F06}"/>
          </ac:spMkLst>
        </pc:spChg>
        <pc:picChg chg="add mod">
          <ac:chgData name="Vignesh Sriram" userId="d46f818532ad2ddf" providerId="LiveId" clId="{082478A1-D55A-49A3-8177-6103F0EF7C49}" dt="2018-05-05T04:12:43.369" v="1060" actId="1076"/>
          <ac:picMkLst>
            <pc:docMk/>
            <pc:sldMk cId="398690908" sldId="287"/>
            <ac:picMk id="8" creationId="{4DEF90C2-43B0-4A9F-818F-129829D94FE1}"/>
          </ac:picMkLst>
        </pc:picChg>
        <pc:picChg chg="add mod modCrop">
          <ac:chgData name="Vignesh Sriram" userId="d46f818532ad2ddf" providerId="LiveId" clId="{082478A1-D55A-49A3-8177-6103F0EF7C49}" dt="2018-05-05T04:12:43.369" v="1060" actId="1076"/>
          <ac:picMkLst>
            <pc:docMk/>
            <pc:sldMk cId="398690908" sldId="287"/>
            <ac:picMk id="10" creationId="{74CD6543-8396-4E02-9E1C-9C8DE5B8637F}"/>
          </ac:picMkLst>
        </pc:picChg>
        <pc:picChg chg="add mod modCrop">
          <ac:chgData name="Vignesh Sriram" userId="d46f818532ad2ddf" providerId="LiveId" clId="{082478A1-D55A-49A3-8177-6103F0EF7C49}" dt="2018-05-05T04:12:43.369" v="1060" actId="1076"/>
          <ac:picMkLst>
            <pc:docMk/>
            <pc:sldMk cId="398690908" sldId="287"/>
            <ac:picMk id="12" creationId="{8C698B98-5864-42FF-9CC0-0D20DBE757BB}"/>
          </ac:picMkLst>
        </pc:picChg>
        <pc:picChg chg="add mod modCrop">
          <ac:chgData name="Vignesh Sriram" userId="d46f818532ad2ddf" providerId="LiveId" clId="{082478A1-D55A-49A3-8177-6103F0EF7C49}" dt="2018-05-05T04:12:53.277" v="1061" actId="1076"/>
          <ac:picMkLst>
            <pc:docMk/>
            <pc:sldMk cId="398690908" sldId="287"/>
            <ac:picMk id="14" creationId="{4ED0F02E-9A10-47AA-A098-20DB194F997E}"/>
          </ac:picMkLst>
        </pc:picChg>
      </pc:sldChg>
      <pc:sldChg chg="addSp delSp add del modAnim">
        <pc:chgData name="Vignesh Sriram" userId="d46f818532ad2ddf" providerId="LiveId" clId="{082478A1-D55A-49A3-8177-6103F0EF7C49}" dt="2018-05-05T14:57:36.700" v="1066"/>
        <pc:sldMkLst>
          <pc:docMk/>
          <pc:sldMk cId="201105811" sldId="288"/>
        </pc:sldMkLst>
        <pc:spChg chg="add del">
          <ac:chgData name="Vignesh Sriram" userId="d46f818532ad2ddf" providerId="LiveId" clId="{082478A1-D55A-49A3-8177-6103F0EF7C49}" dt="2018-05-05T14:57:35.542" v="1065"/>
          <ac:spMkLst>
            <pc:docMk/>
            <pc:sldMk cId="201105811" sldId="288"/>
            <ac:spMk id="7" creationId="{874D18D7-3315-4603-8142-D7A5B4B212C0}"/>
          </ac:spMkLst>
        </pc:spChg>
        <pc:picChg chg="add del">
          <ac:chgData name="Vignesh Sriram" userId="d46f818532ad2ddf" providerId="LiveId" clId="{082478A1-D55A-49A3-8177-6103F0EF7C49}" dt="2018-05-05T14:57:35.542" v="1065"/>
          <ac:picMkLst>
            <pc:docMk/>
            <pc:sldMk cId="201105811" sldId="288"/>
            <ac:picMk id="5" creationId="{F2CD86A7-7575-4D41-8620-315D559E16D5}"/>
          </ac:picMkLst>
        </pc:picChg>
        <pc:picChg chg="add del">
          <ac:chgData name="Vignesh Sriram" userId="d46f818532ad2ddf" providerId="LiveId" clId="{082478A1-D55A-49A3-8177-6103F0EF7C49}" dt="2018-05-05T14:57:35.542" v="1065"/>
          <ac:picMkLst>
            <pc:docMk/>
            <pc:sldMk cId="201105811" sldId="288"/>
            <ac:picMk id="6" creationId="{FDDD593C-760E-483F-B7F5-EE1BA62048BE}"/>
          </ac:picMkLst>
        </pc:picChg>
        <pc:picChg chg="add del">
          <ac:chgData name="Vignesh Sriram" userId="d46f818532ad2ddf" providerId="LiveId" clId="{082478A1-D55A-49A3-8177-6103F0EF7C49}" dt="2018-05-05T14:57:35.542" v="1065"/>
          <ac:picMkLst>
            <pc:docMk/>
            <pc:sldMk cId="201105811" sldId="288"/>
            <ac:picMk id="8" creationId="{1D1610DE-7246-4912-A877-A53558D5C610}"/>
          </ac:picMkLst>
        </pc:picChg>
      </pc:sldChg>
      <pc:sldChg chg="addSp modSp add modAnim">
        <pc:chgData name="Vignesh Sriram" userId="d46f818532ad2ddf" providerId="LiveId" clId="{082478A1-D55A-49A3-8177-6103F0EF7C49}" dt="2018-05-05T14:58:13.772" v="1072"/>
        <pc:sldMkLst>
          <pc:docMk/>
          <pc:sldMk cId="367551051" sldId="288"/>
        </pc:sldMkLst>
        <pc:spChg chg="mod">
          <ac:chgData name="Vignesh Sriram" userId="d46f818532ad2ddf" providerId="LiveId" clId="{082478A1-D55A-49A3-8177-6103F0EF7C49}" dt="2018-05-05T14:58:13.772" v="1072"/>
          <ac:spMkLst>
            <pc:docMk/>
            <pc:sldMk cId="367551051" sldId="288"/>
            <ac:spMk id="4" creationId="{348A3F58-DD16-4029-8AE4-8238AD20F4DE}"/>
          </ac:spMkLst>
        </pc:spChg>
        <pc:spChg chg="add">
          <ac:chgData name="Vignesh Sriram" userId="d46f818532ad2ddf" providerId="LiveId" clId="{082478A1-D55A-49A3-8177-6103F0EF7C49}" dt="2018-05-05T14:58:00.904" v="1071"/>
          <ac:spMkLst>
            <pc:docMk/>
            <pc:sldMk cId="367551051" sldId="288"/>
            <ac:spMk id="7" creationId="{47A44B26-A7BD-4550-AD93-E840C87359E4}"/>
          </ac:spMkLst>
        </pc:spChg>
        <pc:picChg chg="add">
          <ac:chgData name="Vignesh Sriram" userId="d46f818532ad2ddf" providerId="LiveId" clId="{082478A1-D55A-49A3-8177-6103F0EF7C49}" dt="2018-05-05T14:58:00.904" v="1071"/>
          <ac:picMkLst>
            <pc:docMk/>
            <pc:sldMk cId="367551051" sldId="288"/>
            <ac:picMk id="5" creationId="{7117AB86-DF88-40EA-9AAE-FBB92C5C8D2A}"/>
          </ac:picMkLst>
        </pc:picChg>
        <pc:picChg chg="add">
          <ac:chgData name="Vignesh Sriram" userId="d46f818532ad2ddf" providerId="LiveId" clId="{082478A1-D55A-49A3-8177-6103F0EF7C49}" dt="2018-05-05T14:58:00.904" v="1071"/>
          <ac:picMkLst>
            <pc:docMk/>
            <pc:sldMk cId="367551051" sldId="288"/>
            <ac:picMk id="6" creationId="{A5DED845-4AFF-4BFE-AFA7-E5A4B26C777A}"/>
          </ac:picMkLst>
        </pc:picChg>
        <pc:picChg chg="add">
          <ac:chgData name="Vignesh Sriram" userId="d46f818532ad2ddf" providerId="LiveId" clId="{082478A1-D55A-49A3-8177-6103F0EF7C49}" dt="2018-05-05T14:58:00.904" v="1071"/>
          <ac:picMkLst>
            <pc:docMk/>
            <pc:sldMk cId="367551051" sldId="288"/>
            <ac:picMk id="8" creationId="{987ED263-225A-4808-8CBB-AF825BE34CF0}"/>
          </ac:picMkLst>
        </pc:picChg>
      </pc:sldChg>
      <pc:sldChg chg="modSp add del">
        <pc:chgData name="Vignesh Sriram" userId="d46f818532ad2ddf" providerId="LiveId" clId="{082478A1-D55A-49A3-8177-6103F0EF7C49}" dt="2018-05-05T02:18:02.977" v="862" actId="2696"/>
        <pc:sldMkLst>
          <pc:docMk/>
          <pc:sldMk cId="2122000483" sldId="288"/>
        </pc:sldMkLst>
        <pc:spChg chg="mod">
          <ac:chgData name="Vignesh Sriram" userId="d46f818532ad2ddf" providerId="LiveId" clId="{082478A1-D55A-49A3-8177-6103F0EF7C49}" dt="2018-05-05T02:17:38.023" v="861" actId="20577"/>
          <ac:spMkLst>
            <pc:docMk/>
            <pc:sldMk cId="2122000483" sldId="288"/>
            <ac:spMk id="4" creationId="{DF86C46A-DF98-4C5A-91F3-2BC821A1AF26}"/>
          </ac:spMkLst>
        </pc:spChg>
      </pc:sldChg>
      <pc:sldChg chg="addSp modSp add">
        <pc:chgData name="Vignesh Sriram" userId="d46f818532ad2ddf" providerId="LiveId" clId="{082478A1-D55A-49A3-8177-6103F0EF7C49}" dt="2018-05-05T15:00:24.308" v="1096" actId="20577"/>
        <pc:sldMkLst>
          <pc:docMk/>
          <pc:sldMk cId="3025950526" sldId="289"/>
        </pc:sldMkLst>
        <pc:spChg chg="mod">
          <ac:chgData name="Vignesh Sriram" userId="d46f818532ad2ddf" providerId="LiveId" clId="{082478A1-D55A-49A3-8177-6103F0EF7C49}" dt="2018-05-05T15:00:24.308" v="1096" actId="20577"/>
          <ac:spMkLst>
            <pc:docMk/>
            <pc:sldMk cId="3025950526" sldId="289"/>
            <ac:spMk id="4" creationId="{43E80612-7E21-4380-9071-2F50CF6AD235}"/>
          </ac:spMkLst>
        </pc:spChg>
        <pc:picChg chg="add mod">
          <ac:chgData name="Vignesh Sriram" userId="d46f818532ad2ddf" providerId="LiveId" clId="{082478A1-D55A-49A3-8177-6103F0EF7C49}" dt="2018-05-05T15:00:18.932" v="1077" actId="27614"/>
          <ac:picMkLst>
            <pc:docMk/>
            <pc:sldMk cId="3025950526" sldId="289"/>
            <ac:picMk id="6" creationId="{41BD3D41-320D-41DA-BF7A-6903AE66326A}"/>
          </ac:picMkLst>
        </pc:picChg>
      </pc:sldChg>
      <pc:sldChg chg="addSp modSp add">
        <pc:chgData name="Vignesh Sriram" userId="d46f818532ad2ddf" providerId="LiveId" clId="{082478A1-D55A-49A3-8177-6103F0EF7C49}" dt="2018-05-05T15:00:59.445" v="1125" actId="20577"/>
        <pc:sldMkLst>
          <pc:docMk/>
          <pc:sldMk cId="775442776" sldId="290"/>
        </pc:sldMkLst>
        <pc:spChg chg="mod">
          <ac:chgData name="Vignesh Sriram" userId="d46f818532ad2ddf" providerId="LiveId" clId="{082478A1-D55A-49A3-8177-6103F0EF7C49}" dt="2018-05-05T15:00:59.445" v="1125" actId="20577"/>
          <ac:spMkLst>
            <pc:docMk/>
            <pc:sldMk cId="775442776" sldId="290"/>
            <ac:spMk id="4" creationId="{2A169E88-0164-432A-8EBC-4CB0500AB13D}"/>
          </ac:spMkLst>
        </pc:spChg>
        <pc:picChg chg="add mod">
          <ac:chgData name="Vignesh Sriram" userId="d46f818532ad2ddf" providerId="LiveId" clId="{082478A1-D55A-49A3-8177-6103F0EF7C49}" dt="2018-05-05T15:00:41.436" v="1100" actId="962"/>
          <ac:picMkLst>
            <pc:docMk/>
            <pc:sldMk cId="775442776" sldId="290"/>
            <ac:picMk id="6" creationId="{DE0D167D-45FA-4CE7-A3D2-9ED3FF9F0C56}"/>
          </ac:picMkLst>
        </pc:picChg>
      </pc:sldChg>
      <pc:sldChg chg="add del">
        <pc:chgData name="Vignesh Sriram" userId="d46f818532ad2ddf" providerId="LiveId" clId="{082478A1-D55A-49A3-8177-6103F0EF7C49}" dt="2018-05-05T14:59:54.171" v="1075"/>
        <pc:sldMkLst>
          <pc:docMk/>
          <pc:sldMk cId="2107177533" sldId="290"/>
        </pc:sldMkLst>
      </pc:sldChg>
      <pc:sldChg chg="add del">
        <pc:chgData name="Vignesh Sriram" userId="d46f818532ad2ddf" providerId="LiveId" clId="{082478A1-D55A-49A3-8177-6103F0EF7C49}" dt="2018-05-05T15:01:35.448" v="1128" actId="2696"/>
        <pc:sldMkLst>
          <pc:docMk/>
          <pc:sldMk cId="1769540187" sldId="291"/>
        </pc:sldMkLst>
      </pc:sldChg>
      <pc:sldChg chg="add">
        <pc:chgData name="Vignesh Sriram" userId="d46f818532ad2ddf" providerId="LiveId" clId="{082478A1-D55A-49A3-8177-6103F0EF7C49}" dt="2018-05-05T15:01:31.487" v="1127"/>
        <pc:sldMkLst>
          <pc:docMk/>
          <pc:sldMk cId="2959523358" sldId="292"/>
        </pc:sldMkLst>
      </pc:sldChg>
      <pc:sldChg chg="modSp add">
        <pc:chgData name="Vignesh Sriram" userId="d46f818532ad2ddf" providerId="LiveId" clId="{082478A1-D55A-49A3-8177-6103F0EF7C49}" dt="2018-05-05T15:05:25.095" v="1147"/>
        <pc:sldMkLst>
          <pc:docMk/>
          <pc:sldMk cId="3570621961" sldId="293"/>
        </pc:sldMkLst>
        <pc:spChg chg="mod">
          <ac:chgData name="Vignesh Sriram" userId="d46f818532ad2ddf" providerId="LiveId" clId="{082478A1-D55A-49A3-8177-6103F0EF7C49}" dt="2018-05-05T15:05:14.017" v="1144"/>
          <ac:spMkLst>
            <pc:docMk/>
            <pc:sldMk cId="3570621961" sldId="293"/>
            <ac:spMk id="3" creationId="{F6FD6D66-2CA4-437E-A485-90E27C2DE647}"/>
          </ac:spMkLst>
        </pc:spChg>
        <pc:spChg chg="mod">
          <ac:chgData name="Vignesh Sriram" userId="d46f818532ad2ddf" providerId="LiveId" clId="{082478A1-D55A-49A3-8177-6103F0EF7C49}" dt="2018-05-05T15:02:18.642" v="1135" actId="20577"/>
          <ac:spMkLst>
            <pc:docMk/>
            <pc:sldMk cId="3570621961" sldId="293"/>
            <ac:spMk id="4" creationId="{E1E0CC84-986D-44A9-A2E0-964282105E2E}"/>
          </ac:spMkLst>
        </pc:spChg>
        <pc:spChg chg="mod">
          <ac:chgData name="Vignesh Sriram" userId="d46f818532ad2ddf" providerId="LiveId" clId="{082478A1-D55A-49A3-8177-6103F0EF7C49}" dt="2018-05-05T15:05:25.095" v="1147"/>
          <ac:spMkLst>
            <pc:docMk/>
            <pc:sldMk cId="3570621961" sldId="293"/>
            <ac:spMk id="5" creationId="{1367550F-D8F2-4C6F-8319-7D2B64CD17A8}"/>
          </ac:spMkLst>
        </pc:spChg>
      </pc:sldChg>
      <pc:sldChg chg="modSp add">
        <pc:chgData name="Vignesh Sriram" userId="d46f818532ad2ddf" providerId="LiveId" clId="{082478A1-D55A-49A3-8177-6103F0EF7C49}" dt="2018-05-05T15:07:45.485" v="1173" actId="20577"/>
        <pc:sldMkLst>
          <pc:docMk/>
          <pc:sldMk cId="3067554041" sldId="294"/>
        </pc:sldMkLst>
        <pc:spChg chg="mod">
          <ac:chgData name="Vignesh Sriram" userId="d46f818532ad2ddf" providerId="LiveId" clId="{082478A1-D55A-49A3-8177-6103F0EF7C49}" dt="2018-05-05T15:06:34.276" v="1151"/>
          <ac:spMkLst>
            <pc:docMk/>
            <pc:sldMk cId="3067554041" sldId="294"/>
            <ac:spMk id="3" creationId="{C9CE7929-489C-4B1A-8486-247D4A137CC6}"/>
          </ac:spMkLst>
        </pc:spChg>
        <pc:spChg chg="mod">
          <ac:chgData name="Vignesh Sriram" userId="d46f818532ad2ddf" providerId="LiveId" clId="{082478A1-D55A-49A3-8177-6103F0EF7C49}" dt="2018-05-05T15:07:45.485" v="1173" actId="20577"/>
          <ac:spMkLst>
            <pc:docMk/>
            <pc:sldMk cId="3067554041" sldId="294"/>
            <ac:spMk id="5" creationId="{5B10E264-FBB7-4003-A071-7391AD54653A}"/>
          </ac:spMkLst>
        </pc:spChg>
      </pc:sldChg>
      <pc:sldChg chg="modSp add">
        <pc:chgData name="Vignesh Sriram" userId="d46f818532ad2ddf" providerId="LiveId" clId="{082478A1-D55A-49A3-8177-6103F0EF7C49}" dt="2018-05-05T15:08:36.311" v="1179"/>
        <pc:sldMkLst>
          <pc:docMk/>
          <pc:sldMk cId="3820675339" sldId="295"/>
        </pc:sldMkLst>
        <pc:spChg chg="mod">
          <ac:chgData name="Vignesh Sriram" userId="d46f818532ad2ddf" providerId="LiveId" clId="{082478A1-D55A-49A3-8177-6103F0EF7C49}" dt="2018-05-05T15:08:30.673" v="1177"/>
          <ac:spMkLst>
            <pc:docMk/>
            <pc:sldMk cId="3820675339" sldId="295"/>
            <ac:spMk id="3" creationId="{B75EC1FE-A10F-4582-9F23-6CEA40E455D4}"/>
          </ac:spMkLst>
        </pc:spChg>
        <pc:spChg chg="mod">
          <ac:chgData name="Vignesh Sriram" userId="d46f818532ad2ddf" providerId="LiveId" clId="{082478A1-D55A-49A3-8177-6103F0EF7C49}" dt="2018-05-05T15:08:36.311" v="1179"/>
          <ac:spMkLst>
            <pc:docMk/>
            <pc:sldMk cId="3820675339" sldId="295"/>
            <ac:spMk id="5" creationId="{22247BAC-ED8B-4D23-B15A-29634B9659D2}"/>
          </ac:spMkLst>
        </pc:spChg>
      </pc:sldChg>
      <pc:sldChg chg="add del">
        <pc:chgData name="Vignesh Sriram" userId="d46f818532ad2ddf" providerId="LiveId" clId="{082478A1-D55A-49A3-8177-6103F0EF7C49}" dt="2018-05-05T15:08:44.166" v="1181"/>
        <pc:sldMkLst>
          <pc:docMk/>
          <pc:sldMk cId="2046055178" sldId="296"/>
        </pc:sldMkLst>
      </pc:sldChg>
      <pc:sldChg chg="modSp add">
        <pc:chgData name="Vignesh Sriram" userId="d46f818532ad2ddf" providerId="LiveId" clId="{082478A1-D55A-49A3-8177-6103F0EF7C49}" dt="2018-05-05T15:10:00.807" v="1189"/>
        <pc:sldMkLst>
          <pc:docMk/>
          <pc:sldMk cId="4207017729" sldId="296"/>
        </pc:sldMkLst>
        <pc:spChg chg="mod">
          <ac:chgData name="Vignesh Sriram" userId="d46f818532ad2ddf" providerId="LiveId" clId="{082478A1-D55A-49A3-8177-6103F0EF7C49}" dt="2018-05-05T15:09:45.138" v="1186"/>
          <ac:spMkLst>
            <pc:docMk/>
            <pc:sldMk cId="4207017729" sldId="296"/>
            <ac:spMk id="3" creationId="{02E567A9-20CD-44E5-BD07-8B74FD94027A}"/>
          </ac:spMkLst>
        </pc:spChg>
        <pc:spChg chg="mod">
          <ac:chgData name="Vignesh Sriram" userId="d46f818532ad2ddf" providerId="LiveId" clId="{082478A1-D55A-49A3-8177-6103F0EF7C49}" dt="2018-05-05T15:10:00.807" v="1189"/>
          <ac:spMkLst>
            <pc:docMk/>
            <pc:sldMk cId="4207017729" sldId="296"/>
            <ac:spMk id="5" creationId="{EE70413E-C3A4-492C-B6B2-487773CD91F6}"/>
          </ac:spMkLst>
        </pc:spChg>
      </pc:sldChg>
      <pc:sldChg chg="modSp add">
        <pc:chgData name="Vignesh Sriram" userId="d46f818532ad2ddf" providerId="LiveId" clId="{082478A1-D55A-49A3-8177-6103F0EF7C49}" dt="2018-05-05T15:10:48.461" v="1198" actId="255"/>
        <pc:sldMkLst>
          <pc:docMk/>
          <pc:sldMk cId="90536439" sldId="297"/>
        </pc:sldMkLst>
        <pc:spChg chg="mod">
          <ac:chgData name="Vignesh Sriram" userId="d46f818532ad2ddf" providerId="LiveId" clId="{082478A1-D55A-49A3-8177-6103F0EF7C49}" dt="2018-05-05T15:10:39.523" v="1196"/>
          <ac:spMkLst>
            <pc:docMk/>
            <pc:sldMk cId="90536439" sldId="297"/>
            <ac:spMk id="3" creationId="{F862D22D-311B-4F03-A44C-481F1062464C}"/>
          </ac:spMkLst>
        </pc:spChg>
        <pc:spChg chg="mod">
          <ac:chgData name="Vignesh Sriram" userId="d46f818532ad2ddf" providerId="LiveId" clId="{082478A1-D55A-49A3-8177-6103F0EF7C49}" dt="2018-05-05T15:10:48.461" v="1198" actId="255"/>
          <ac:spMkLst>
            <pc:docMk/>
            <pc:sldMk cId="90536439" sldId="297"/>
            <ac:spMk id="5" creationId="{EE453F24-1E80-4591-8F78-5EC99C3C4BFB}"/>
          </ac:spMkLst>
        </pc:spChg>
      </pc:sldChg>
      <pc:sldChg chg="modSp add">
        <pc:chgData name="Vignesh Sriram" userId="d46f818532ad2ddf" providerId="LiveId" clId="{082478A1-D55A-49A3-8177-6103F0EF7C49}" dt="2018-05-05T15:14:23.843" v="1287"/>
        <pc:sldMkLst>
          <pc:docMk/>
          <pc:sldMk cId="3007439260" sldId="298"/>
        </pc:sldMkLst>
        <pc:spChg chg="mod">
          <ac:chgData name="Vignesh Sriram" userId="d46f818532ad2ddf" providerId="LiveId" clId="{082478A1-D55A-49A3-8177-6103F0EF7C49}" dt="2018-05-05T15:14:21.817" v="1286"/>
          <ac:spMkLst>
            <pc:docMk/>
            <pc:sldMk cId="3007439260" sldId="298"/>
            <ac:spMk id="3" creationId="{C0D56821-E1B2-4E2D-8F9A-D914DBF7D92D}"/>
          </ac:spMkLst>
        </pc:spChg>
        <pc:spChg chg="mod">
          <ac:chgData name="Vignesh Sriram" userId="d46f818532ad2ddf" providerId="LiveId" clId="{082478A1-D55A-49A3-8177-6103F0EF7C49}" dt="2018-05-05T15:14:23.843" v="1287"/>
          <ac:spMkLst>
            <pc:docMk/>
            <pc:sldMk cId="3007439260" sldId="298"/>
            <ac:spMk id="4" creationId="{4F6FB67A-AE9C-44ED-BCC9-E6412A703E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04-May-18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04-May-18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2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Wine Quality Analysis and Prediction using 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B2FC2-51CD-472B-A1F6-ECA505D08F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88FD4-8B30-4372-B22D-7DA903A86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00768"/>
            <a:ext cx="7303340" cy="5358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5196D-6201-43B7-BA49-758A6C19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2" y="1261853"/>
            <a:ext cx="8817655" cy="475208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42E702-C954-4BE0-8F9C-39267043A194}"/>
              </a:ext>
            </a:extLst>
          </p:cNvPr>
          <p:cNvSpPr/>
          <p:nvPr/>
        </p:nvSpPr>
        <p:spPr>
          <a:xfrm>
            <a:off x="2206871" y="4180991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0C74E-84B1-4600-8E06-C7599AF38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BDCE9-9CE1-4982-A204-6439E67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 (After Cleaning)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9F522-D16A-4855-A417-5944B925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1015952"/>
            <a:ext cx="7581564" cy="53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11F9E-EC78-457F-B23C-7AF8B92368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4704A2-FBA9-4FAB-B363-79168BED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(After Cleaning)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DC1F5-4E3D-40F1-A755-400A2EFB8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9" y="954216"/>
            <a:ext cx="7762556" cy="53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32C40-E5D8-4BCA-A263-B6A8DE98DE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4F030-374C-4120-A936-30710496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37426-4E7E-468E-96B8-E45B87AB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9" y="906107"/>
            <a:ext cx="7303340" cy="536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2FE28D-A0B4-4D5F-914C-04FE4B436B83}"/>
              </a:ext>
            </a:extLst>
          </p:cNvPr>
          <p:cNvSpPr/>
          <p:nvPr/>
        </p:nvSpPr>
        <p:spPr>
          <a:xfrm>
            <a:off x="1134209" y="5290570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EB448-153B-488F-8806-C330CE2B5419}"/>
              </a:ext>
            </a:extLst>
          </p:cNvPr>
          <p:cNvSpPr/>
          <p:nvPr/>
        </p:nvSpPr>
        <p:spPr>
          <a:xfrm>
            <a:off x="1125417" y="4108562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11035-1825-42CB-A172-275A5667B9C8}"/>
              </a:ext>
            </a:extLst>
          </p:cNvPr>
          <p:cNvSpPr/>
          <p:nvPr/>
        </p:nvSpPr>
        <p:spPr>
          <a:xfrm>
            <a:off x="1173777" y="3508131"/>
            <a:ext cx="1507877" cy="23369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884E7-0C80-40C5-A7A3-C675826E5F56}"/>
              </a:ext>
            </a:extLst>
          </p:cNvPr>
          <p:cNvSpPr/>
          <p:nvPr/>
        </p:nvSpPr>
        <p:spPr>
          <a:xfrm>
            <a:off x="1143000" y="2643803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6992C-BE9C-45FE-9A2E-C6FA792D0959}"/>
              </a:ext>
            </a:extLst>
          </p:cNvPr>
          <p:cNvSpPr/>
          <p:nvPr/>
        </p:nvSpPr>
        <p:spPr>
          <a:xfrm>
            <a:off x="1125417" y="4416559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BB0B8A-8DB4-4638-B899-CDB86A1A1B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D9B906-F15A-4EF7-8AB5-03905723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5" y="3088108"/>
            <a:ext cx="4818184" cy="330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2147B8-258D-44D8-959E-288E3D434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4" y="109354"/>
            <a:ext cx="4272934" cy="3273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E5EC6E-2E25-4775-BBBE-52BC3F303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0" y="126939"/>
            <a:ext cx="4272934" cy="32560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9E0B71-69F3-43FC-AD3F-AD6C71743B94}"/>
              </a:ext>
            </a:extLst>
          </p:cNvPr>
          <p:cNvSpPr txBox="1"/>
          <p:nvPr/>
        </p:nvSpPr>
        <p:spPr>
          <a:xfrm>
            <a:off x="1338976" y="155380"/>
            <a:ext cx="199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 vs Density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1481-17F8-4F62-B7BA-B6DCD9F52F07}"/>
              </a:ext>
            </a:extLst>
          </p:cNvPr>
          <p:cNvSpPr txBox="1"/>
          <p:nvPr/>
        </p:nvSpPr>
        <p:spPr>
          <a:xfrm>
            <a:off x="5234107" y="155380"/>
            <a:ext cx="252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 vs Residual Sugar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97002-382E-4168-BAB1-82CCEF1B7834}"/>
              </a:ext>
            </a:extLst>
          </p:cNvPr>
          <p:cNvSpPr txBox="1"/>
          <p:nvPr/>
        </p:nvSpPr>
        <p:spPr>
          <a:xfrm>
            <a:off x="3640374" y="3134134"/>
            <a:ext cx="207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Alcohol vs Chlorides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5DC590-8F9E-4AC0-A440-F02B241E9858}"/>
              </a:ext>
            </a:extLst>
          </p:cNvPr>
          <p:cNvSpPr/>
          <p:nvPr/>
        </p:nvSpPr>
        <p:spPr>
          <a:xfrm rot="1143170">
            <a:off x="2674828" y="1917277"/>
            <a:ext cx="1464645" cy="74762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9BA5A5-4876-4482-9DCD-B070183B236F}"/>
              </a:ext>
            </a:extLst>
          </p:cNvPr>
          <p:cNvSpPr/>
          <p:nvPr/>
        </p:nvSpPr>
        <p:spPr>
          <a:xfrm>
            <a:off x="6865852" y="1917277"/>
            <a:ext cx="1464645" cy="74762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65007A-E1E1-45E1-AC4F-E22F5FC67CC2}"/>
              </a:ext>
            </a:extLst>
          </p:cNvPr>
          <p:cNvSpPr/>
          <p:nvPr/>
        </p:nvSpPr>
        <p:spPr>
          <a:xfrm>
            <a:off x="5209843" y="4918385"/>
            <a:ext cx="1263084" cy="74762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32C40-E5D8-4BCA-A263-B6A8DE98DE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4F030-374C-4120-A936-30710496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37426-4E7E-468E-96B8-E45B87ABD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29" y="906107"/>
            <a:ext cx="7303340" cy="536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2FE28D-A0B4-4D5F-914C-04FE4B436B83}"/>
              </a:ext>
            </a:extLst>
          </p:cNvPr>
          <p:cNvSpPr/>
          <p:nvPr/>
        </p:nvSpPr>
        <p:spPr>
          <a:xfrm>
            <a:off x="1134209" y="5290570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EB448-153B-488F-8806-C330CE2B5419}"/>
              </a:ext>
            </a:extLst>
          </p:cNvPr>
          <p:cNvSpPr/>
          <p:nvPr/>
        </p:nvSpPr>
        <p:spPr>
          <a:xfrm>
            <a:off x="1125417" y="4108562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811035-1825-42CB-A172-275A5667B9C8}"/>
              </a:ext>
            </a:extLst>
          </p:cNvPr>
          <p:cNvSpPr/>
          <p:nvPr/>
        </p:nvSpPr>
        <p:spPr>
          <a:xfrm>
            <a:off x="1173777" y="3508131"/>
            <a:ext cx="1507877" cy="23369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5884E7-0C80-40C5-A7A3-C675826E5F56}"/>
              </a:ext>
            </a:extLst>
          </p:cNvPr>
          <p:cNvSpPr/>
          <p:nvPr/>
        </p:nvSpPr>
        <p:spPr>
          <a:xfrm>
            <a:off x="1143000" y="2643803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6992C-BE9C-45FE-9A2E-C6FA792D0959}"/>
              </a:ext>
            </a:extLst>
          </p:cNvPr>
          <p:cNvSpPr/>
          <p:nvPr/>
        </p:nvSpPr>
        <p:spPr>
          <a:xfrm>
            <a:off x="1125417" y="4416559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2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65F22-37A4-46D0-8820-9DC48BD386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7995AD-66A5-4AEF-96D2-39B09844A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57" y="3078915"/>
            <a:ext cx="4641285" cy="3232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B2157-29A4-4573-B0B6-3D05C2AD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28" y="158259"/>
            <a:ext cx="4431323" cy="3394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17145-E9D0-47DD-AC79-21301EC27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0" y="239435"/>
            <a:ext cx="4835770" cy="32326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6D23A-AF87-4144-B469-04C433BA2D70}"/>
              </a:ext>
            </a:extLst>
          </p:cNvPr>
          <p:cNvSpPr txBox="1"/>
          <p:nvPr/>
        </p:nvSpPr>
        <p:spPr>
          <a:xfrm>
            <a:off x="985193" y="281395"/>
            <a:ext cx="27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vs Residual Sugar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4DA4D-9995-4769-9BDB-B8D4641B9E6B}"/>
              </a:ext>
            </a:extLst>
          </p:cNvPr>
          <p:cNvSpPr txBox="1"/>
          <p:nvPr/>
        </p:nvSpPr>
        <p:spPr>
          <a:xfrm>
            <a:off x="5240442" y="327628"/>
            <a:ext cx="338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vs Total Sulphur Dioxide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FB4DC-DA2F-4382-B680-508F33C2A3E8}"/>
              </a:ext>
            </a:extLst>
          </p:cNvPr>
          <p:cNvSpPr txBox="1"/>
          <p:nvPr/>
        </p:nvSpPr>
        <p:spPr>
          <a:xfrm>
            <a:off x="3675390" y="3143305"/>
            <a:ext cx="19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vs Alcohol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4425E2-401B-430A-B4D6-2137C6CB4CB0}"/>
              </a:ext>
            </a:extLst>
          </p:cNvPr>
          <p:cNvSpPr/>
          <p:nvPr/>
        </p:nvSpPr>
        <p:spPr>
          <a:xfrm rot="21281247">
            <a:off x="568819" y="2083689"/>
            <a:ext cx="1377732" cy="734209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6CE57E6-ADB1-4D31-B3F1-92F7BCB712A1}"/>
              </a:ext>
            </a:extLst>
          </p:cNvPr>
          <p:cNvSpPr/>
          <p:nvPr/>
        </p:nvSpPr>
        <p:spPr>
          <a:xfrm rot="1614869">
            <a:off x="2835903" y="4139121"/>
            <a:ext cx="1377732" cy="74762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A84A69-0A36-48D1-A7C4-407C9906A35B}"/>
              </a:ext>
            </a:extLst>
          </p:cNvPr>
          <p:cNvSpPr/>
          <p:nvPr/>
        </p:nvSpPr>
        <p:spPr>
          <a:xfrm rot="21281247">
            <a:off x="4955449" y="1972539"/>
            <a:ext cx="1430436" cy="751006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9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CC63D-FE51-4A22-B815-E4355B4B84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2E7408-D10E-465C-8A4A-BE1E1F334C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Based on the correlation the top five features are 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Volatile acidity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Chlorides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Total Sulfur dioxide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Alcohol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Density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4189D8-6F9E-45E5-90A3-99CCB38F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Features Selected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90FA9-8B4A-422D-9514-9354D29E5A7C}"/>
              </a:ext>
            </a:extLst>
          </p:cNvPr>
          <p:cNvSpPr txBox="1"/>
          <p:nvPr/>
        </p:nvSpPr>
        <p:spPr>
          <a:xfrm>
            <a:off x="4633546" y="2022231"/>
            <a:ext cx="3085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Datasets used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283F55-B8A4-421D-A0E2-EE0DCA267974}"/>
              </a:ext>
            </a:extLst>
          </p:cNvPr>
          <p:cNvCxnSpPr/>
          <p:nvPr/>
        </p:nvCxnSpPr>
        <p:spPr>
          <a:xfrm flipH="1">
            <a:off x="4800600" y="2831123"/>
            <a:ext cx="571500" cy="1195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EB6A90-5A35-4AD0-A369-54372E54985D}"/>
              </a:ext>
            </a:extLst>
          </p:cNvPr>
          <p:cNvCxnSpPr/>
          <p:nvPr/>
        </p:nvCxnSpPr>
        <p:spPr>
          <a:xfrm>
            <a:off x="6743700" y="2831123"/>
            <a:ext cx="571500" cy="1257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A6471F0-0717-4F4B-B848-1D769F8F6F77}"/>
              </a:ext>
            </a:extLst>
          </p:cNvPr>
          <p:cNvSpPr/>
          <p:nvPr/>
        </p:nvSpPr>
        <p:spPr>
          <a:xfrm>
            <a:off x="3508131" y="4026876"/>
            <a:ext cx="2004646" cy="18727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5 features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46939B-69CE-4663-9D3A-DC28D748F464}"/>
              </a:ext>
            </a:extLst>
          </p:cNvPr>
          <p:cNvSpPr/>
          <p:nvPr/>
        </p:nvSpPr>
        <p:spPr>
          <a:xfrm>
            <a:off x="6780016" y="4026877"/>
            <a:ext cx="2004646" cy="18727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features</a:t>
            </a:r>
          </a:p>
        </p:txBody>
      </p:sp>
    </p:spTree>
    <p:extLst>
      <p:ext uri="{BB962C8B-B14F-4D97-AF65-F5344CB8AC3E}">
        <p14:creationId xmlns:p14="http://schemas.microsoft.com/office/powerpoint/2010/main" val="130893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0C74E-84B1-4600-8E06-C7599AF384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B0FB8-7DDE-4900-874E-C2BAB9087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674" y="1076304"/>
            <a:ext cx="4242014" cy="43845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used the following Classifications: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KNN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C50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ANN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Naïve Bayes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Random Forest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BDCE9-9CE1-4982-A204-6439E67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Classifications used</a:t>
            </a:r>
          </a:p>
        </p:txBody>
      </p:sp>
    </p:spTree>
    <p:extLst>
      <p:ext uri="{BB962C8B-B14F-4D97-AF65-F5344CB8AC3E}">
        <p14:creationId xmlns:p14="http://schemas.microsoft.com/office/powerpoint/2010/main" val="128289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0C74E-84B1-4600-8E06-C7599AF38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BDCE9-9CE1-4982-A204-6439E67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KNN for all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49AA6-5C77-4369-A147-A8B7C175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87" y="976447"/>
            <a:ext cx="6657364" cy="3454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7C9FF-AC15-4621-87F2-1531F65AA75F}"/>
              </a:ext>
            </a:extLst>
          </p:cNvPr>
          <p:cNvSpPr txBox="1"/>
          <p:nvPr/>
        </p:nvSpPr>
        <p:spPr>
          <a:xfrm>
            <a:off x="3500480" y="976447"/>
            <a:ext cx="2083777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Determining K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CD7A-5419-4948-8D19-CDB4D1D533EA}"/>
              </a:ext>
            </a:extLst>
          </p:cNvPr>
          <p:cNvSpPr txBox="1"/>
          <p:nvPr/>
        </p:nvSpPr>
        <p:spPr>
          <a:xfrm>
            <a:off x="448408" y="4083839"/>
            <a:ext cx="2453054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K=1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AE23C7-DB1E-49E3-9DCB-70F18470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0" y="4580792"/>
            <a:ext cx="3327343" cy="16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2A4F4-BF9E-4FF9-9D38-734F7012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14" y="5312870"/>
            <a:ext cx="2128832" cy="6561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48B4B4F-5BEB-4AAA-AF2E-11787A1554E4}"/>
              </a:ext>
            </a:extLst>
          </p:cNvPr>
          <p:cNvSpPr/>
          <p:nvPr/>
        </p:nvSpPr>
        <p:spPr>
          <a:xfrm>
            <a:off x="1820007" y="3362651"/>
            <a:ext cx="501162" cy="43082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7AD44E-383E-42F8-9C2E-93E62CE593F2}"/>
              </a:ext>
            </a:extLst>
          </p:cNvPr>
          <p:cNvCxnSpPr>
            <a:endCxn id="3" idx="3"/>
          </p:cNvCxnSpPr>
          <p:nvPr/>
        </p:nvCxnSpPr>
        <p:spPr>
          <a:xfrm flipV="1">
            <a:off x="1213687" y="3730381"/>
            <a:ext cx="679713" cy="35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69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31308C-F8F4-4F8C-A8B2-47A5A45B0D52}"/>
              </a:ext>
            </a:extLst>
          </p:cNvPr>
          <p:cNvSpPr txBox="1"/>
          <p:nvPr/>
        </p:nvSpPr>
        <p:spPr>
          <a:xfrm>
            <a:off x="3130062" y="1072662"/>
            <a:ext cx="2585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Squad</a:t>
            </a:r>
          </a:p>
        </p:txBody>
      </p:sp>
      <p:pic>
        <p:nvPicPr>
          <p:cNvPr id="8" name="Picture 7" descr="A person in a red shirt&#10;&#10;Description generated with high confidence">
            <a:extLst>
              <a:ext uri="{FF2B5EF4-FFF2-40B4-BE49-F238E27FC236}">
                <a16:creationId xmlns:a16="http://schemas.microsoft.com/office/drawing/2014/main" id="{4DEF90C2-43B0-4A9F-818F-129829D94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11" y="2182016"/>
            <a:ext cx="1441375" cy="2162908"/>
          </a:xfrm>
          <a:prstGeom prst="rect">
            <a:avLst/>
          </a:prstGeom>
        </p:spPr>
      </p:pic>
      <p:pic>
        <p:nvPicPr>
          <p:cNvPr id="10" name="Picture 9" descr="A person wearing a suit and tie standing in front of a brick building&#10;&#10;Description generated with very high confidence">
            <a:extLst>
              <a:ext uri="{FF2B5EF4-FFF2-40B4-BE49-F238E27FC236}">
                <a16:creationId xmlns:a16="http://schemas.microsoft.com/office/drawing/2014/main" id="{74CD6543-8396-4E02-9E1C-9C8DE5B863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8" r="12463" b="5301"/>
          <a:stretch/>
        </p:blipFill>
        <p:spPr>
          <a:xfrm>
            <a:off x="5101409" y="2182016"/>
            <a:ext cx="1608993" cy="2162908"/>
          </a:xfrm>
          <a:prstGeom prst="rect">
            <a:avLst/>
          </a:prstGeom>
        </p:spPr>
      </p:pic>
      <p:pic>
        <p:nvPicPr>
          <p:cNvPr id="12" name="Picture 11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8C698B98-5864-42FF-9CC0-0D20DBE75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2" r="13492" b="5019"/>
          <a:stretch/>
        </p:blipFill>
        <p:spPr>
          <a:xfrm>
            <a:off x="7265725" y="2182016"/>
            <a:ext cx="1608994" cy="2162908"/>
          </a:xfrm>
          <a:prstGeom prst="rect">
            <a:avLst/>
          </a:prstGeom>
        </p:spPr>
      </p:pic>
      <p:pic>
        <p:nvPicPr>
          <p:cNvPr id="14" name="Picture 13" descr="A person standing in front of a body of water&#10;&#10;Description generated with very high confidence">
            <a:extLst>
              <a:ext uri="{FF2B5EF4-FFF2-40B4-BE49-F238E27FC236}">
                <a16:creationId xmlns:a16="http://schemas.microsoft.com/office/drawing/2014/main" id="{4ED0F02E-9A10-47AA-A098-20DB194F99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7769" r="13182" b="30576"/>
          <a:stretch/>
        </p:blipFill>
        <p:spPr>
          <a:xfrm>
            <a:off x="733090" y="2182016"/>
            <a:ext cx="1702379" cy="2162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D61C4D-D0CD-4DB3-8CB6-4122C65DDB71}"/>
              </a:ext>
            </a:extLst>
          </p:cNvPr>
          <p:cNvSpPr txBox="1"/>
          <p:nvPr/>
        </p:nvSpPr>
        <p:spPr>
          <a:xfrm>
            <a:off x="3104711" y="4684865"/>
            <a:ext cx="15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Vignesh Sriram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8A402-9EFE-4E53-8224-72AEEC6974D8}"/>
              </a:ext>
            </a:extLst>
          </p:cNvPr>
          <p:cNvSpPr txBox="1"/>
          <p:nvPr/>
        </p:nvSpPr>
        <p:spPr>
          <a:xfrm>
            <a:off x="5226873" y="466570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Anooj</a:t>
            </a:r>
            <a:r>
              <a:rPr lang="en-US" dirty="0"/>
              <a:t> </a:t>
            </a:r>
            <a:r>
              <a:rPr lang="en-US" dirty="0" err="1"/>
              <a:t>Kinagi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F5C5F-B11D-4F20-8D1E-8FDD2D67D697}"/>
              </a:ext>
            </a:extLst>
          </p:cNvPr>
          <p:cNvSpPr txBox="1"/>
          <p:nvPr/>
        </p:nvSpPr>
        <p:spPr>
          <a:xfrm>
            <a:off x="7443672" y="4684837"/>
            <a:ext cx="12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Omkar </a:t>
            </a:r>
            <a:r>
              <a:rPr lang="en-US" dirty="0" err="1"/>
              <a:t>Ahir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75BD3-24E3-4B54-9598-B021240C0F06}"/>
              </a:ext>
            </a:extLst>
          </p:cNvPr>
          <p:cNvSpPr txBox="1"/>
          <p:nvPr/>
        </p:nvSpPr>
        <p:spPr>
          <a:xfrm>
            <a:off x="782264" y="4665701"/>
            <a:ext cx="160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Sharan </a:t>
            </a:r>
            <a:r>
              <a:rPr lang="en-US" dirty="0" err="1"/>
              <a:t>Jotwani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0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C254AC-9D65-46A1-80CE-1333EBA7C7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584C58-99A1-4734-9FDD-D01C8DD4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KNN for Selected Features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1715F6-C507-4185-87F9-E34E6A4E8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3" b="1517"/>
          <a:stretch/>
        </p:blipFill>
        <p:spPr>
          <a:xfrm>
            <a:off x="1146567" y="1403734"/>
            <a:ext cx="6071918" cy="2830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C601B-3D95-4CCC-8F53-82A8F00F4127}"/>
              </a:ext>
            </a:extLst>
          </p:cNvPr>
          <p:cNvSpPr txBox="1"/>
          <p:nvPr/>
        </p:nvSpPr>
        <p:spPr>
          <a:xfrm>
            <a:off x="448415" y="4145388"/>
            <a:ext cx="2453054" cy="3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K=1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CC6400-06D6-4A2D-9FDB-EDEEB4B042E1}"/>
              </a:ext>
            </a:extLst>
          </p:cNvPr>
          <p:cNvSpPr/>
          <p:nvPr/>
        </p:nvSpPr>
        <p:spPr>
          <a:xfrm>
            <a:off x="1820014" y="3424200"/>
            <a:ext cx="501162" cy="43082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F7DCE-17C5-4177-9532-6E6BA3217BF2}"/>
              </a:ext>
            </a:extLst>
          </p:cNvPr>
          <p:cNvCxnSpPr>
            <a:endCxn id="7" idx="3"/>
          </p:cNvCxnSpPr>
          <p:nvPr/>
        </p:nvCxnSpPr>
        <p:spPr>
          <a:xfrm flipV="1">
            <a:off x="1213694" y="3791930"/>
            <a:ext cx="679713" cy="35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CC5548-AD15-4139-A000-D0927F4D1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4" b="3222"/>
          <a:stretch/>
        </p:blipFill>
        <p:spPr>
          <a:xfrm>
            <a:off x="376482" y="4523674"/>
            <a:ext cx="2751009" cy="1068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B5F508-96F0-4D93-8E03-52ECCDB128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42"/>
          <a:stretch/>
        </p:blipFill>
        <p:spPr>
          <a:xfrm>
            <a:off x="5085819" y="4676060"/>
            <a:ext cx="2758197" cy="502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C96CD-4628-4B09-A9F9-638B8C5AB09B}"/>
              </a:ext>
            </a:extLst>
          </p:cNvPr>
          <p:cNvSpPr txBox="1"/>
          <p:nvPr/>
        </p:nvSpPr>
        <p:spPr>
          <a:xfrm>
            <a:off x="3140637" y="1114377"/>
            <a:ext cx="2083777" cy="37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Determining K Value</a:t>
            </a:r>
          </a:p>
        </p:txBody>
      </p:sp>
    </p:spTree>
    <p:extLst>
      <p:ext uri="{BB962C8B-B14F-4D97-AF65-F5344CB8AC3E}">
        <p14:creationId xmlns:p14="http://schemas.microsoft.com/office/powerpoint/2010/main" val="12832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30FEC-53A1-4487-B042-9C8B6CCF5F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C41BAA-506A-4798-B70A-D7D8AF06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Naïve Bayes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3BF79F-3156-4A5E-90EB-0C0E0E5F7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3378"/>
              </p:ext>
            </p:extLst>
          </p:nvPr>
        </p:nvGraphicFramePr>
        <p:xfrm>
          <a:off x="520878" y="1068044"/>
          <a:ext cx="7649308" cy="49458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24654">
                  <a:extLst>
                    <a:ext uri="{9D8B030D-6E8A-4147-A177-3AD203B41FA5}">
                      <a16:colId xmlns:a16="http://schemas.microsoft.com/office/drawing/2014/main" val="3655887184"/>
                    </a:ext>
                  </a:extLst>
                </a:gridCol>
                <a:gridCol w="3824654">
                  <a:extLst>
                    <a:ext uri="{9D8B030D-6E8A-4147-A177-3AD203B41FA5}">
                      <a16:colId xmlns:a16="http://schemas.microsoft.com/office/drawing/2014/main" val="4233464510"/>
                    </a:ext>
                  </a:extLst>
                </a:gridCol>
              </a:tblGrid>
              <a:tr h="49458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61094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42FDB87-02D0-4F5B-8714-AE6F5E682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" t="6928" b="4997"/>
          <a:stretch/>
        </p:blipFill>
        <p:spPr>
          <a:xfrm>
            <a:off x="826476" y="2189285"/>
            <a:ext cx="3411303" cy="1239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70FE52-0933-471E-A079-94B6027B6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14" y="4132385"/>
            <a:ext cx="2575706" cy="691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2232D7-B34A-43B9-AA41-8120E6A4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25" y="4132385"/>
            <a:ext cx="2359631" cy="6321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307468-A020-4F88-9DCF-EBFF2DF94BE3}"/>
              </a:ext>
            </a:extLst>
          </p:cNvPr>
          <p:cNvSpPr txBox="1"/>
          <p:nvPr/>
        </p:nvSpPr>
        <p:spPr>
          <a:xfrm>
            <a:off x="1683946" y="1237462"/>
            <a:ext cx="134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A3979-7EDE-4C2E-B75E-6017E2F48E1C}"/>
              </a:ext>
            </a:extLst>
          </p:cNvPr>
          <p:cNvSpPr txBox="1"/>
          <p:nvPr/>
        </p:nvSpPr>
        <p:spPr>
          <a:xfrm>
            <a:off x="5375745" y="1217624"/>
            <a:ext cx="19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Features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9F9691-5622-477E-84CE-0F6590BCAC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5" b="1874"/>
          <a:stretch/>
        </p:blipFill>
        <p:spPr>
          <a:xfrm>
            <a:off x="4424915" y="2003671"/>
            <a:ext cx="3672800" cy="1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EAC05-D359-40DD-8A04-2AA4245E2A6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F858BA-D23D-4DDB-A2E5-5C407E22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905" y="383183"/>
            <a:ext cx="7303340" cy="535863"/>
          </a:xfrm>
        </p:spPr>
        <p:txBody>
          <a:bodyPr/>
          <a:lstStyle/>
          <a:p>
            <a:pPr algn="ctr"/>
            <a:r>
              <a:rPr lang="en-US" dirty="0"/>
              <a:t>Random Forest for All features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EE276-CBED-4020-B385-0FA1D4ED2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9" t="16361" r="-1"/>
          <a:stretch/>
        </p:blipFill>
        <p:spPr>
          <a:xfrm>
            <a:off x="2661374" y="919047"/>
            <a:ext cx="5982597" cy="3889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BA648-51EB-4999-A77D-85766639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99" y="4580792"/>
            <a:ext cx="3037805" cy="16658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20C0A-3D76-417A-BE2C-EEB3EAB6F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65" y="5336931"/>
            <a:ext cx="2218878" cy="6859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931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710E3C-0DEA-4C77-A1F0-6F462A4CAA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35599-E0F4-4CE8-B2AC-23B7C98773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80612-7E21-4380-9071-2F50CF6AD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features in RF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1BD3D41-320D-41DA-BF7A-6903AE663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833437"/>
            <a:ext cx="82581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12110-5524-483C-AF45-87C24201B6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6F4C4E-B02E-4C22-85EB-78AA3B5B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Random Forest for Selected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3C8C3-EBCF-4C88-9866-F55870741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t="11916"/>
          <a:stretch/>
        </p:blipFill>
        <p:spPr>
          <a:xfrm>
            <a:off x="2558562" y="954216"/>
            <a:ext cx="5698547" cy="3876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B4F10-611A-4EE1-930E-4171CBFEA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4487458"/>
            <a:ext cx="3155746" cy="1454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87A014-A4C1-4C3A-992C-49501208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95" y="5073163"/>
            <a:ext cx="2668515" cy="712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500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6AAE2-A645-4656-828B-31595D5FDC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7B82B-3B68-44E6-AA50-E24ECAB8B6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169E88-0164-432A-8EBC-4CB0500A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features in RF</a:t>
            </a: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E0D167D-45FA-4CE7-A3D2-9ED3FF9F0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833437"/>
            <a:ext cx="82581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4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441FCF-682D-48C6-B256-F13B0C7B26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5999C-1B96-4CC0-9CE1-FB08CF4C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C50 Classification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CFCC11-B626-429D-8549-72145CB50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77678"/>
              </p:ext>
            </p:extLst>
          </p:nvPr>
        </p:nvGraphicFramePr>
        <p:xfrm>
          <a:off x="896815" y="1151792"/>
          <a:ext cx="6901960" cy="482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980">
                  <a:extLst>
                    <a:ext uri="{9D8B030D-6E8A-4147-A177-3AD203B41FA5}">
                      <a16:colId xmlns:a16="http://schemas.microsoft.com/office/drawing/2014/main" val="2931791080"/>
                    </a:ext>
                  </a:extLst>
                </a:gridCol>
                <a:gridCol w="3450980">
                  <a:extLst>
                    <a:ext uri="{9D8B030D-6E8A-4147-A177-3AD203B41FA5}">
                      <a16:colId xmlns:a16="http://schemas.microsoft.com/office/drawing/2014/main" val="3942081298"/>
                    </a:ext>
                  </a:extLst>
                </a:gridCol>
              </a:tblGrid>
              <a:tr h="4826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8437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D6A306-8654-4D40-B89A-19340F6D6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25" y="2356779"/>
            <a:ext cx="2347037" cy="1136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7866CF-D880-4402-AD9A-D957C102A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28" y="4384725"/>
            <a:ext cx="2116820" cy="702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312B5E-B2FF-4B03-AED5-07182994665A}"/>
              </a:ext>
            </a:extLst>
          </p:cNvPr>
          <p:cNvSpPr txBox="1"/>
          <p:nvPr/>
        </p:nvSpPr>
        <p:spPr>
          <a:xfrm>
            <a:off x="1881553" y="1384954"/>
            <a:ext cx="14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171E6BB-D0E9-4446-8CD7-F8A4503C57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02" r="15402"/>
          <a:stretch/>
        </p:blipFill>
        <p:spPr>
          <a:xfrm>
            <a:off x="3855153" y="1235318"/>
            <a:ext cx="3915255" cy="46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F58C09-75A0-48BA-B11F-C68C676F28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4CE8E-6B87-4184-BC64-DFEB136D9A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8A3F58-DD16-4029-8AE4-8238AD20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C50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7AB86-DF88-40EA-9AAE-FBB92C5C8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7" y="2378594"/>
            <a:ext cx="2481561" cy="1206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D845-4AFF-4BFE-AFA7-E5A4B26C7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58" y="4448373"/>
            <a:ext cx="2363543" cy="697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44B26-A7BD-4550-AD93-E840C87359E4}"/>
              </a:ext>
            </a:extLst>
          </p:cNvPr>
          <p:cNvSpPr txBox="1"/>
          <p:nvPr/>
        </p:nvSpPr>
        <p:spPr>
          <a:xfrm>
            <a:off x="1477287" y="1384954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Features</a:t>
            </a:r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87ED263-225A-4808-8CBB-AF825BE34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10"/>
          <a:stretch/>
        </p:blipFill>
        <p:spPr>
          <a:xfrm>
            <a:off x="4515737" y="1955938"/>
            <a:ext cx="3218343" cy="33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297262-54A6-4CE4-B856-2D2FB1B90A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F1C6E1-2F58-4A19-BA2D-BAC6FAA1B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 Classification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9FC8F-9760-4077-9787-802271A4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74" b="5512"/>
          <a:stretch/>
        </p:blipFill>
        <p:spPr>
          <a:xfrm>
            <a:off x="1039724" y="1876975"/>
            <a:ext cx="2925236" cy="12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D7156C-3B9F-4215-BDEC-4D86D8090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1"/>
          <a:stretch/>
        </p:blipFill>
        <p:spPr>
          <a:xfrm>
            <a:off x="1423266" y="3991341"/>
            <a:ext cx="2599774" cy="615829"/>
          </a:xfrm>
          <a:prstGeom prst="rect">
            <a:avLst/>
          </a:prstGeom>
        </p:spPr>
      </p:pic>
      <p:pic>
        <p:nvPicPr>
          <p:cNvPr id="8" name="Picture 7" descr="A drawing of a person&#10;&#10;Description generated with high confidence">
            <a:extLst>
              <a:ext uri="{FF2B5EF4-FFF2-40B4-BE49-F238E27FC236}">
                <a16:creationId xmlns:a16="http://schemas.microsoft.com/office/drawing/2014/main" id="{AA30994D-02EE-4184-BD0A-A5085494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02" y="1876975"/>
            <a:ext cx="2764551" cy="1248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CB6B5A-1A1D-409A-8BCE-E3DA808C1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02" y="4034436"/>
            <a:ext cx="2627366" cy="61541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95D368-EAFF-4B59-9A6C-BFE69D0DA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40295"/>
              </p:ext>
            </p:extLst>
          </p:nvPr>
        </p:nvGraphicFramePr>
        <p:xfrm>
          <a:off x="775184" y="1026502"/>
          <a:ext cx="6901960" cy="4804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980">
                  <a:extLst>
                    <a:ext uri="{9D8B030D-6E8A-4147-A177-3AD203B41FA5}">
                      <a16:colId xmlns:a16="http://schemas.microsoft.com/office/drawing/2014/main" val="2931791080"/>
                    </a:ext>
                  </a:extLst>
                </a:gridCol>
                <a:gridCol w="3450980">
                  <a:extLst>
                    <a:ext uri="{9D8B030D-6E8A-4147-A177-3AD203B41FA5}">
                      <a16:colId xmlns:a16="http://schemas.microsoft.com/office/drawing/2014/main" val="3942081298"/>
                    </a:ext>
                  </a:extLst>
                </a:gridCol>
              </a:tblGrid>
              <a:tr h="48049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84373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3E110F-CC86-41BF-ADCB-0F0843A8A915}"/>
              </a:ext>
            </a:extLst>
          </p:cNvPr>
          <p:cNvSpPr txBox="1"/>
          <p:nvPr/>
        </p:nvSpPr>
        <p:spPr>
          <a:xfrm>
            <a:off x="1881553" y="1239819"/>
            <a:ext cx="140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3EE78-1A9C-4929-BAB6-E2BA9252E8D7}"/>
              </a:ext>
            </a:extLst>
          </p:cNvPr>
          <p:cNvSpPr txBox="1"/>
          <p:nvPr/>
        </p:nvSpPr>
        <p:spPr>
          <a:xfrm>
            <a:off x="5213839" y="1239819"/>
            <a:ext cx="20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135838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CA849-5EA5-4EE0-9A3D-E68AA12982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2E9D5-799A-486B-AB5A-695E504D1C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84860-7262-4F94-BB31-90F5EC02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 Graph</a:t>
            </a:r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5E654060-CB56-4D7D-A9AE-701C89F89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3"/>
          <a:stretch/>
        </p:blipFill>
        <p:spPr>
          <a:xfrm>
            <a:off x="1165186" y="1263835"/>
            <a:ext cx="6220352" cy="43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3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652954"/>
            <a:ext cx="5320933" cy="4440939"/>
          </a:xfrm>
        </p:spPr>
        <p:txBody>
          <a:bodyPr/>
          <a:lstStyle/>
          <a:p>
            <a:r>
              <a:rPr lang="en-US" dirty="0"/>
              <a:t>Cost of the wine is determined by a wine taster.</a:t>
            </a:r>
          </a:p>
          <a:p>
            <a:r>
              <a:rPr lang="en-US" dirty="0"/>
              <a:t>High probability of it being biased</a:t>
            </a:r>
          </a:p>
          <a:p>
            <a:r>
              <a:rPr lang="en-US" dirty="0"/>
              <a:t>Quality by chemical components?</a:t>
            </a:r>
          </a:p>
          <a:p>
            <a:r>
              <a:rPr lang="en-US" dirty="0"/>
              <a:t>Taster + Chemical components = UNBIASED?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49B594-3615-4A37-A9B1-C7FA3AF97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0C74E-84B1-4600-8E06-C7599AF38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B0FB8-7DDE-4900-874E-C2BAB9087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gives best result while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 will suit this data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features give better results </a:t>
            </a:r>
            <a:r>
              <a:rPr lang="en-US" dirty="0" err="1"/>
              <a:t>everytime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Alcohol accounts for about 20% variance of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for 10% variance of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attributes do not correlate to quality significantly.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9BDCE9-9CE1-4982-A204-6439E67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</p:spTree>
    <p:extLst>
      <p:ext uri="{BB962C8B-B14F-4D97-AF65-F5344CB8AC3E}">
        <p14:creationId xmlns:p14="http://schemas.microsoft.com/office/powerpoint/2010/main" val="321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E2E504-8DAF-462A-93B9-AF94B32E64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D6D66-2CA4-437E-A485-90E27C2DE6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/>
              <a:t>#clear all the variables in the </a:t>
            </a:r>
            <a:r>
              <a:rPr lang="en-US" sz="800" dirty="0" err="1"/>
              <a:t>environmentrm</a:t>
            </a:r>
            <a:r>
              <a:rPr lang="en-US" sz="800" dirty="0"/>
              <a:t>(list = ls())#install the required </a:t>
            </a:r>
            <a:r>
              <a:rPr lang="en-US" sz="800" dirty="0" err="1"/>
              <a:t>packagesinstall.packages</a:t>
            </a:r>
            <a:r>
              <a:rPr lang="en-US" sz="800" dirty="0"/>
              <a:t>("ISLR")##</a:t>
            </a:r>
            <a:r>
              <a:rPr lang="en-US" sz="800" dirty="0" err="1"/>
              <a:t>install.packages</a:t>
            </a:r>
            <a:r>
              <a:rPr lang="en-US" sz="800" dirty="0"/>
              <a:t>("caret")</a:t>
            </a:r>
            <a:r>
              <a:rPr lang="en-US" sz="800" dirty="0" err="1"/>
              <a:t>install.packages</a:t>
            </a:r>
            <a:r>
              <a:rPr lang="en-US" sz="800" dirty="0"/>
              <a:t>("leaps")#call the required </a:t>
            </a:r>
            <a:r>
              <a:rPr lang="en-US" sz="800" dirty="0" err="1"/>
              <a:t>packageslibrary</a:t>
            </a:r>
            <a:r>
              <a:rPr lang="en-US" sz="800" dirty="0"/>
              <a:t>(ISLR)library(class)#library(caret)library(leaps)</a:t>
            </a:r>
            <a:r>
              <a:rPr lang="en-US" sz="800" dirty="0" err="1"/>
              <a:t>install.packages</a:t>
            </a:r>
            <a:r>
              <a:rPr lang="en-US" sz="800" dirty="0"/>
              <a:t>("</a:t>
            </a:r>
            <a:r>
              <a:rPr lang="en-US" sz="800" dirty="0" err="1"/>
              <a:t>corrplot</a:t>
            </a:r>
            <a:r>
              <a:rPr lang="en-US" sz="800" dirty="0"/>
              <a:t>")library(</a:t>
            </a:r>
            <a:r>
              <a:rPr lang="en-US" sz="800" dirty="0" err="1"/>
              <a:t>corrplot</a:t>
            </a:r>
            <a:r>
              <a:rPr lang="en-US" sz="800" dirty="0"/>
              <a:t>)</a:t>
            </a:r>
            <a:r>
              <a:rPr lang="en-US" sz="800" dirty="0" err="1"/>
              <a:t>install.packages</a:t>
            </a:r>
            <a:r>
              <a:rPr lang="en-US" sz="800" dirty="0"/>
              <a:t>("car")library(car)</a:t>
            </a:r>
            <a:r>
              <a:rPr lang="en-US" sz="800" dirty="0" err="1"/>
              <a:t>install.packages</a:t>
            </a:r>
            <a:r>
              <a:rPr lang="en-US" sz="800" dirty="0"/>
              <a:t>("e1071")require(e1071)#</a:t>
            </a:r>
            <a:r>
              <a:rPr lang="en-US" sz="800" dirty="0" err="1"/>
              <a:t>install.packages</a:t>
            </a:r>
            <a:r>
              <a:rPr lang="en-US" sz="800" dirty="0"/>
              <a:t>("bootstrap")#library(bootstrap)library(</a:t>
            </a:r>
            <a:r>
              <a:rPr lang="en-US" sz="800" dirty="0" err="1"/>
              <a:t>rpart</a:t>
            </a:r>
            <a:r>
              <a:rPr lang="en-US" sz="800" dirty="0"/>
              <a:t>)</a:t>
            </a:r>
            <a:r>
              <a:rPr lang="en-US" sz="800" dirty="0" err="1"/>
              <a:t>install.packages</a:t>
            </a:r>
            <a:r>
              <a:rPr lang="en-US" sz="800" dirty="0"/>
              <a:t>("</a:t>
            </a:r>
            <a:r>
              <a:rPr lang="en-US" sz="800" dirty="0" err="1"/>
              <a:t>gbm</a:t>
            </a:r>
            <a:r>
              <a:rPr lang="en-US" sz="800" dirty="0"/>
              <a:t>")library(</a:t>
            </a:r>
            <a:r>
              <a:rPr lang="en-US" sz="800" dirty="0" err="1"/>
              <a:t>gbm</a:t>
            </a:r>
            <a:r>
              <a:rPr lang="en-US" sz="800" dirty="0"/>
              <a:t>)</a:t>
            </a:r>
            <a:r>
              <a:rPr lang="en-US" sz="800" dirty="0" err="1"/>
              <a:t>white_wine</a:t>
            </a:r>
            <a:r>
              <a:rPr lang="en-US" sz="800" dirty="0"/>
              <a:t>&lt;-  read.csv("C://Users/Sharan </a:t>
            </a:r>
            <a:r>
              <a:rPr lang="en-US" sz="800" dirty="0" err="1"/>
              <a:t>Jotwani</a:t>
            </a:r>
            <a:r>
              <a:rPr lang="en-US" sz="800" dirty="0"/>
              <a:t>/Documents/CS513/winequality-white.csv")# </a:t>
            </a:r>
            <a:r>
              <a:rPr lang="en-US" sz="800" dirty="0" err="1"/>
              <a:t>test_wine</a:t>
            </a:r>
            <a:r>
              <a:rPr lang="en-US" sz="800" dirty="0"/>
              <a:t>&lt;-#   read.csv("C://Users/Sharan </a:t>
            </a:r>
            <a:r>
              <a:rPr lang="en-US" sz="800" dirty="0" err="1"/>
              <a:t>Jotwani</a:t>
            </a:r>
            <a:r>
              <a:rPr lang="en-US" sz="800" dirty="0"/>
              <a:t>/Documents/CS513/test_wine.csv")##food &lt;- factor(food, levels=c("low", "medium", "high"), ordered=TRUE)##</a:t>
            </a:r>
            <a:r>
              <a:rPr lang="en-US" sz="800" dirty="0" err="1"/>
              <a:t>white_wine</a:t>
            </a:r>
            <a:r>
              <a:rPr lang="en-US" sz="800" dirty="0"/>
              <a:t> &lt;- </a:t>
            </a:r>
            <a:r>
              <a:rPr lang="en-US" sz="800" dirty="0" err="1"/>
              <a:t>as.data.frame</a:t>
            </a:r>
            <a:r>
              <a:rPr lang="en-US" sz="800" dirty="0"/>
              <a:t>(</a:t>
            </a:r>
            <a:r>
              <a:rPr lang="en-US" sz="800" dirty="0" err="1"/>
              <a:t>white_wine</a:t>
            </a:r>
            <a:r>
              <a:rPr lang="en-US" sz="800" dirty="0"/>
              <a:t>)##</a:t>
            </a:r>
            <a:r>
              <a:rPr lang="en-US" sz="800" dirty="0" err="1"/>
              <a:t>white_wine$category</a:t>
            </a:r>
            <a:r>
              <a:rPr lang="en-US" sz="800" dirty="0"/>
              <a:t>[</a:t>
            </a:r>
            <a:r>
              <a:rPr lang="en-US" sz="800" dirty="0" err="1"/>
              <a:t>white_wine$category</a:t>
            </a:r>
            <a:r>
              <a:rPr lang="en-US" sz="800" dirty="0"/>
              <a:t>=='Low'] &lt;- '1'white_wine_factor&lt;-factor(</a:t>
            </a:r>
            <a:r>
              <a:rPr lang="en-US" sz="800" dirty="0" err="1"/>
              <a:t>white_wine$category,levels</a:t>
            </a:r>
            <a:r>
              <a:rPr lang="en-US" sz="800" dirty="0"/>
              <a:t>=c("Low", "Medium", "High"), ordered=TRUE)</a:t>
            </a:r>
            <a:r>
              <a:rPr lang="en-US" sz="800" dirty="0" err="1"/>
              <a:t>white_wine$category</a:t>
            </a:r>
            <a:r>
              <a:rPr lang="en-US" sz="800" dirty="0"/>
              <a:t>&lt;-</a:t>
            </a:r>
            <a:r>
              <a:rPr lang="en-US" sz="800" dirty="0" err="1"/>
              <a:t>as.integer</a:t>
            </a:r>
            <a:r>
              <a:rPr lang="en-US" sz="800" dirty="0"/>
              <a:t>(</a:t>
            </a:r>
            <a:r>
              <a:rPr lang="en-US" sz="800" dirty="0" err="1"/>
              <a:t>white_wine_factor</a:t>
            </a:r>
            <a:r>
              <a:rPr lang="en-US" sz="800" dirty="0"/>
              <a:t>)#</a:t>
            </a:r>
            <a:r>
              <a:rPr lang="en-US" sz="800" dirty="0" err="1"/>
              <a:t>white_wine</a:t>
            </a:r>
            <a:r>
              <a:rPr lang="en-US" sz="800" dirty="0"/>
              <a:t> &lt;- </a:t>
            </a:r>
            <a:r>
              <a:rPr lang="en-US" sz="800" dirty="0" err="1"/>
              <a:t>as.data.frame</a:t>
            </a:r>
            <a:r>
              <a:rPr lang="en-US" sz="800" dirty="0"/>
              <a:t>(</a:t>
            </a:r>
            <a:r>
              <a:rPr lang="en-US" sz="800" dirty="0" err="1"/>
              <a:t>white_wine</a:t>
            </a:r>
            <a:r>
              <a:rPr lang="en-US" sz="800" dirty="0"/>
              <a:t>)#View(</a:t>
            </a:r>
            <a:r>
              <a:rPr lang="en-US" sz="800" dirty="0" err="1"/>
              <a:t>white_wine</a:t>
            </a:r>
            <a:r>
              <a:rPr lang="en-US" sz="800" dirty="0"/>
              <a:t>)#can be </a:t>
            </a:r>
            <a:r>
              <a:rPr lang="en-US" sz="800" dirty="0" err="1"/>
              <a:t>reffered</a:t>
            </a:r>
            <a:r>
              <a:rPr lang="en-US" sz="800" dirty="0"/>
              <a:t> </a:t>
            </a:r>
            <a:r>
              <a:rPr lang="en-US" sz="800" dirty="0" err="1"/>
              <a:t>directly#attach</a:t>
            </a:r>
            <a:r>
              <a:rPr lang="en-US" sz="800" dirty="0"/>
              <a:t>(</a:t>
            </a:r>
            <a:r>
              <a:rPr lang="en-US" sz="800" dirty="0" err="1"/>
              <a:t>white_wine</a:t>
            </a:r>
            <a:r>
              <a:rPr lang="en-US" sz="800" dirty="0"/>
              <a:t>)summary(</a:t>
            </a:r>
            <a:r>
              <a:rPr lang="en-US" sz="800" dirty="0" err="1"/>
              <a:t>white_wine</a:t>
            </a:r>
            <a:r>
              <a:rPr lang="en-US" sz="800" dirty="0"/>
              <a:t>)summary(quality)#</a:t>
            </a:r>
            <a:r>
              <a:rPr lang="en-US" sz="800" dirty="0" err="1"/>
              <a:t>typeof</a:t>
            </a:r>
            <a:r>
              <a:rPr lang="en-US" sz="800" dirty="0"/>
              <a:t>(</a:t>
            </a:r>
            <a:r>
              <a:rPr lang="en-US" sz="800" dirty="0" err="1"/>
              <a:t>fixed_acidity</a:t>
            </a:r>
            <a:r>
              <a:rPr lang="en-US" sz="800" dirty="0"/>
              <a:t>)#summary(</a:t>
            </a:r>
            <a:r>
              <a:rPr lang="en-US" sz="800" dirty="0" err="1"/>
              <a:t>fixed_acidity</a:t>
            </a:r>
            <a:r>
              <a:rPr lang="en-US" sz="800" dirty="0"/>
              <a:t>)#?</a:t>
            </a:r>
            <a:r>
              <a:rPr lang="en-US" sz="800" dirty="0" err="1"/>
              <a:t>lapply</a:t>
            </a:r>
            <a:r>
              <a:rPr lang="en-US" sz="800" dirty="0"/>
              <a:t>()</a:t>
            </a:r>
            <a:r>
              <a:rPr lang="en-US" sz="800" dirty="0" err="1"/>
              <a:t>white_wine</a:t>
            </a:r>
            <a:r>
              <a:rPr lang="en-US" sz="800" dirty="0"/>
              <a:t> = 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lapply</a:t>
            </a:r>
            <a:r>
              <a:rPr lang="en-US" sz="800" dirty="0"/>
              <a:t>(</a:t>
            </a:r>
            <a:r>
              <a:rPr lang="en-US" sz="800" dirty="0" err="1"/>
              <a:t>white_wine</a:t>
            </a:r>
            <a:r>
              <a:rPr lang="en-US" sz="800" dirty="0"/>
              <a:t>, function(x) 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as.character</a:t>
            </a:r>
            <a:r>
              <a:rPr lang="en-US" sz="800" dirty="0"/>
              <a:t>(x))))#</a:t>
            </a:r>
            <a:r>
              <a:rPr lang="en-US" sz="800" dirty="0" err="1"/>
              <a:t>typeof</a:t>
            </a:r>
            <a:r>
              <a:rPr lang="en-US" sz="800" dirty="0"/>
              <a:t>(</a:t>
            </a:r>
            <a:r>
              <a:rPr lang="en-US" sz="800" dirty="0" err="1"/>
              <a:t>fixed_acidity</a:t>
            </a:r>
            <a:r>
              <a:rPr lang="en-US" sz="800" dirty="0"/>
              <a:t>)#View(</a:t>
            </a:r>
            <a:r>
              <a:rPr lang="en-US" sz="800" dirty="0" err="1"/>
              <a:t>white_wine</a:t>
            </a:r>
            <a:r>
              <a:rPr lang="en-US" sz="800" dirty="0"/>
              <a:t>)############################################################################################# Histogram for quality############################################################################################hist(</a:t>
            </a:r>
            <a:r>
              <a:rPr lang="en-US" sz="800" dirty="0" err="1"/>
              <a:t>white_wine$category</a:t>
            </a:r>
            <a:r>
              <a:rPr lang="en-US" sz="800" dirty="0"/>
              <a:t>, main = "Histogram for category", </a:t>
            </a:r>
            <a:r>
              <a:rPr lang="en-US" sz="800" dirty="0" err="1"/>
              <a:t>xlab</a:t>
            </a:r>
            <a:r>
              <a:rPr lang="en-US" sz="800" dirty="0"/>
              <a:t> = "category",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");############################################################################################# Histogram for all predictors############################################################################################?par()par(</a:t>
            </a:r>
            <a:r>
              <a:rPr lang="en-US" sz="800" dirty="0" err="1"/>
              <a:t>mfrow</a:t>
            </a:r>
            <a:r>
              <a:rPr lang="en-US" sz="800" dirty="0"/>
              <a:t> = c(3,4))hist(</a:t>
            </a:r>
            <a:r>
              <a:rPr lang="en-US" sz="800" dirty="0" err="1"/>
              <a:t>white_wine$fixed.acidity</a:t>
            </a:r>
            <a:r>
              <a:rPr lang="en-US" sz="800" dirty="0"/>
              <a:t>, main = "</a:t>
            </a:r>
            <a:r>
              <a:rPr lang="en-US" sz="800" dirty="0" err="1"/>
              <a:t>fixed.acidity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fixed.acidity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white_wine$volatile.acidity</a:t>
            </a:r>
            <a:r>
              <a:rPr lang="en-US" sz="800" dirty="0"/>
              <a:t>, main = "</a:t>
            </a:r>
            <a:r>
              <a:rPr lang="en-US" sz="800" dirty="0" err="1"/>
              <a:t>volatile.acidity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volatile.acidity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white_wine$citric.acid</a:t>
            </a:r>
            <a:r>
              <a:rPr lang="en-US" sz="800" dirty="0"/>
              <a:t>, main = "</a:t>
            </a:r>
            <a:r>
              <a:rPr lang="en-US" sz="800" dirty="0" err="1"/>
              <a:t>citric.acid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citric.acid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white_wine$residual.sugar</a:t>
            </a:r>
            <a:r>
              <a:rPr lang="en-US" sz="800" dirty="0"/>
              <a:t>, main = "</a:t>
            </a:r>
            <a:r>
              <a:rPr lang="en-US" sz="800" dirty="0" err="1"/>
              <a:t>residual.sugar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residual.sugar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white_wine$chlorides</a:t>
            </a:r>
            <a:r>
              <a:rPr lang="en-US" sz="800" dirty="0"/>
              <a:t>, main = "chlorides", </a:t>
            </a:r>
            <a:r>
              <a:rPr lang="en-US" sz="800" dirty="0" err="1"/>
              <a:t>xlab</a:t>
            </a:r>
            <a:r>
              <a:rPr lang="en-US" sz="800" dirty="0"/>
              <a:t> = "chlorides",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white_wine$free.sulfur.dioxide</a:t>
            </a:r>
            <a:r>
              <a:rPr lang="en-US" sz="800" dirty="0"/>
              <a:t>, main = "</a:t>
            </a:r>
            <a:r>
              <a:rPr lang="en-US" sz="800" dirty="0" err="1"/>
              <a:t>free.sulfur.dioxide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free.sulfur.dioxide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white_wine$total.sulfur.dioxide</a:t>
            </a:r>
            <a:r>
              <a:rPr lang="en-US" sz="800" dirty="0"/>
              <a:t>, main = "</a:t>
            </a:r>
            <a:r>
              <a:rPr lang="en-US" sz="800" dirty="0" err="1"/>
              <a:t>total.sulfur.dioxide</a:t>
            </a:r>
            <a:r>
              <a:rPr lang="en-US" sz="800" dirty="0"/>
              <a:t>", </a:t>
            </a:r>
            <a:r>
              <a:rPr lang="en-US" sz="800" dirty="0" err="1"/>
              <a:t>xlab</a:t>
            </a:r>
            <a:r>
              <a:rPr lang="en-US" sz="800" dirty="0"/>
              <a:t> = "</a:t>
            </a:r>
            <a:r>
              <a:rPr lang="en-US" sz="800" dirty="0" err="1"/>
              <a:t>total.sulfur.dioxide</a:t>
            </a:r>
            <a:r>
              <a:rPr lang="en-US" sz="800" dirty="0"/>
              <a:t>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white_wine$density</a:t>
            </a:r>
            <a:r>
              <a:rPr lang="en-US" sz="800" dirty="0"/>
              <a:t>, main = "density", </a:t>
            </a:r>
            <a:r>
              <a:rPr lang="en-US" sz="800" dirty="0" err="1"/>
              <a:t>xlab</a:t>
            </a:r>
            <a:r>
              <a:rPr lang="en-US" sz="800" dirty="0"/>
              <a:t> = "density",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white_wine$pH</a:t>
            </a:r>
            <a:r>
              <a:rPr lang="en-US" sz="800" dirty="0"/>
              <a:t>, main = "pH", </a:t>
            </a:r>
            <a:r>
              <a:rPr lang="en-US" sz="800" dirty="0" err="1"/>
              <a:t>xlab</a:t>
            </a:r>
            <a:r>
              <a:rPr lang="en-US" sz="800" dirty="0"/>
              <a:t> = "pH",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white_wine$sulphates</a:t>
            </a:r>
            <a:r>
              <a:rPr lang="en-US" sz="800" dirty="0"/>
              <a:t>, main = "sulphates", </a:t>
            </a:r>
            <a:r>
              <a:rPr lang="en-US" sz="800" dirty="0" err="1"/>
              <a:t>xlab</a:t>
            </a:r>
            <a:r>
              <a:rPr lang="en-US" sz="800" dirty="0"/>
              <a:t> = "sulphates",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");hist(</a:t>
            </a:r>
            <a:r>
              <a:rPr lang="en-US" sz="800" dirty="0" err="1"/>
              <a:t>white_wine$alcohol</a:t>
            </a:r>
            <a:r>
              <a:rPr lang="en-US" sz="800" dirty="0"/>
              <a:t>, main = "alcohol", </a:t>
            </a:r>
            <a:r>
              <a:rPr lang="en-US" sz="800" dirty="0" err="1"/>
              <a:t>xlab</a:t>
            </a:r>
            <a:r>
              <a:rPr lang="en-US" sz="800" dirty="0"/>
              <a:t> = "alcohol", </a:t>
            </a:r>
            <a:r>
              <a:rPr lang="en-US" sz="800" dirty="0" err="1"/>
              <a:t>ylab</a:t>
            </a:r>
            <a:r>
              <a:rPr lang="en-US" sz="800" dirty="0"/>
              <a:t> = "count", col = "</a:t>
            </a:r>
            <a:r>
              <a:rPr lang="en-US" sz="800" dirty="0" err="1"/>
              <a:t>lightblue</a:t>
            </a:r>
            <a:r>
              <a:rPr lang="en-US" sz="800" dirty="0"/>
              <a:t>");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0CC84-986D-44A9-A2E0-96428210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7550F-D8F2-4C6F-8319-7D2B64CD1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00" dirty="0"/>
              <a:t>############################################################################################## Box plot to check outliers############################################################################################# Box plot before removing outliers############################################################################################par(</a:t>
            </a:r>
            <a:r>
              <a:rPr lang="en-US" sz="800" dirty="0" err="1"/>
              <a:t>mfrow</a:t>
            </a:r>
            <a:r>
              <a:rPr lang="en-US" sz="800" dirty="0"/>
              <a:t> = c(1,1))#boxplot(</a:t>
            </a:r>
            <a:r>
              <a:rPr lang="en-US" sz="800" dirty="0" err="1"/>
              <a:t>fixed.acidity</a:t>
            </a:r>
            <a:r>
              <a:rPr lang="en-US" sz="800" dirty="0"/>
              <a:t>)boxplot(</a:t>
            </a:r>
            <a:r>
              <a:rPr lang="en-US" sz="800" dirty="0" err="1"/>
              <a:t>white_wine$fixed.acidity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("Fixed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white_wine$volatile.acidity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("volatile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white_wine$citric.acid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("citric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white_wine$residual.sugar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("Residual sugar",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white_wine$chlorides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("Chlorides",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white_wine$free.sulfur.dioxide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("free sulfur dioxide",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white_wine$total.sulfur.dioxide,horizontal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("total sulfur dioxide",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white_wine$density,horizontal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("density",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white_wine$pH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("pH",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white_wine$sulphates,horizontal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("Sulphates",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white_wine$alcohol,horizontal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("Alcohol", </a:t>
            </a:r>
            <a:r>
              <a:rPr lang="en-US" sz="800" dirty="0" err="1"/>
              <a:t>cex</a:t>
            </a:r>
            <a:r>
              <a:rPr lang="en-US" sz="800" dirty="0"/>
              <a:t>=0.8, side=1, line=2)###########################################################################################?</a:t>
            </a:r>
            <a:r>
              <a:rPr lang="en-US" sz="800" dirty="0" err="1"/>
              <a:t>cor</a:t>
            </a:r>
            <a:r>
              <a:rPr lang="en-US" sz="800" dirty="0"/>
              <a:t>()</a:t>
            </a:r>
            <a:r>
              <a:rPr lang="en-US" sz="800" dirty="0" err="1"/>
              <a:t>cor_white_wine</a:t>
            </a:r>
            <a:r>
              <a:rPr lang="en-US" sz="800" dirty="0"/>
              <a:t> = </a:t>
            </a:r>
            <a:r>
              <a:rPr lang="en-US" sz="800" dirty="0" err="1"/>
              <a:t>cor</a:t>
            </a:r>
            <a:r>
              <a:rPr lang="en-US" sz="800" dirty="0"/>
              <a:t>(</a:t>
            </a:r>
            <a:r>
              <a:rPr lang="en-US" sz="800" dirty="0" err="1"/>
              <a:t>white_wine</a:t>
            </a:r>
            <a:r>
              <a:rPr lang="en-US" sz="800" dirty="0"/>
              <a:t>)</a:t>
            </a:r>
            <a:r>
              <a:rPr lang="en-US" sz="800" dirty="0" err="1"/>
              <a:t>cor_white_winepar</a:t>
            </a:r>
            <a:r>
              <a:rPr lang="en-US" sz="800" dirty="0"/>
              <a:t>(</a:t>
            </a:r>
            <a:r>
              <a:rPr lang="en-US" sz="800" dirty="0" err="1"/>
              <a:t>mfrow</a:t>
            </a:r>
            <a:r>
              <a:rPr lang="en-US" sz="800" dirty="0"/>
              <a:t> =c(1,1))</a:t>
            </a:r>
            <a:r>
              <a:rPr lang="en-US" sz="800" dirty="0" err="1"/>
              <a:t>corrplot</a:t>
            </a:r>
            <a:r>
              <a:rPr lang="en-US" sz="800" dirty="0"/>
              <a:t>(</a:t>
            </a:r>
            <a:r>
              <a:rPr lang="en-US" sz="800" dirty="0" err="1"/>
              <a:t>cor_white_wine</a:t>
            </a:r>
            <a:r>
              <a:rPr lang="en-US" sz="800" dirty="0"/>
              <a:t>, method = "number")# Removing the outliers###########################################################################################outliers = rep(0,11)for (</a:t>
            </a:r>
            <a:r>
              <a:rPr lang="en-US" sz="800" dirty="0" err="1"/>
              <a:t>i</a:t>
            </a:r>
            <a:r>
              <a:rPr lang="en-US" sz="800" dirty="0"/>
              <a:t> in 1:11){  t1 &lt;- quantile(</a:t>
            </a:r>
            <a:r>
              <a:rPr lang="en-US" sz="800" dirty="0" err="1"/>
              <a:t>white_wine</a:t>
            </a:r>
            <a:r>
              <a:rPr lang="en-US" sz="800" dirty="0"/>
              <a:t>[,</a:t>
            </a:r>
            <a:r>
              <a:rPr lang="en-US" sz="800" dirty="0" err="1"/>
              <a:t>i</a:t>
            </a:r>
            <a:r>
              <a:rPr lang="en-US" sz="800" dirty="0"/>
              <a:t>], 0.75)  t2 &lt;- IQR(</a:t>
            </a:r>
            <a:r>
              <a:rPr lang="en-US" sz="800" dirty="0" err="1"/>
              <a:t>white_wine</a:t>
            </a:r>
            <a:r>
              <a:rPr lang="en-US" sz="800" dirty="0"/>
              <a:t>[,</a:t>
            </a:r>
            <a:r>
              <a:rPr lang="en-US" sz="800" dirty="0" err="1"/>
              <a:t>i</a:t>
            </a:r>
            <a:r>
              <a:rPr lang="en-US" sz="800" dirty="0"/>
              <a:t>], 0.75)  outliers[</a:t>
            </a:r>
            <a:r>
              <a:rPr lang="en-US" sz="800" dirty="0" err="1"/>
              <a:t>i</a:t>
            </a:r>
            <a:r>
              <a:rPr lang="en-US" sz="800" dirty="0"/>
              <a:t>] &lt;- t1 + 1.5*t2}</a:t>
            </a:r>
            <a:r>
              <a:rPr lang="en-US" sz="800" dirty="0" err="1"/>
              <a:t>white_wine_index</a:t>
            </a:r>
            <a:r>
              <a:rPr lang="en-US" sz="800" dirty="0"/>
              <a:t> = matrix(0, 4898, 11)for (</a:t>
            </a:r>
            <a:r>
              <a:rPr lang="en-US" sz="800" dirty="0" err="1"/>
              <a:t>i</a:t>
            </a:r>
            <a:r>
              <a:rPr lang="en-US" sz="800" dirty="0"/>
              <a:t> in 1:4898)  for (j in 1:11){    if (</a:t>
            </a:r>
            <a:r>
              <a:rPr lang="en-US" sz="800" dirty="0" err="1"/>
              <a:t>white_wine</a:t>
            </a:r>
            <a:r>
              <a:rPr lang="en-US" sz="800" dirty="0"/>
              <a:t>[</a:t>
            </a:r>
            <a:r>
              <a:rPr lang="en-US" sz="800" dirty="0" err="1"/>
              <a:t>i,j</a:t>
            </a:r>
            <a:r>
              <a:rPr lang="en-US" sz="800" dirty="0"/>
              <a:t>] &gt; outliers[j]) </a:t>
            </a:r>
            <a:r>
              <a:rPr lang="en-US" sz="800" dirty="0" err="1"/>
              <a:t>white_wine_index</a:t>
            </a:r>
            <a:r>
              <a:rPr lang="en-US" sz="800" dirty="0"/>
              <a:t>[</a:t>
            </a:r>
            <a:r>
              <a:rPr lang="en-US" sz="800" dirty="0" err="1"/>
              <a:t>i,j</a:t>
            </a:r>
            <a:r>
              <a:rPr lang="en-US" sz="800" dirty="0"/>
              <a:t>] = 1  }</a:t>
            </a:r>
            <a:r>
              <a:rPr lang="en-US" sz="800" dirty="0" err="1"/>
              <a:t>w_index</a:t>
            </a:r>
            <a:r>
              <a:rPr lang="en-US" sz="800" dirty="0"/>
              <a:t> = apply(</a:t>
            </a:r>
            <a:r>
              <a:rPr lang="en-US" sz="800" dirty="0" err="1"/>
              <a:t>white_wine_index</a:t>
            </a:r>
            <a:r>
              <a:rPr lang="en-US" sz="800" dirty="0"/>
              <a:t>, 1, sum)</a:t>
            </a:r>
            <a:r>
              <a:rPr lang="en-US" sz="800" dirty="0" err="1"/>
              <a:t>white_wine_data</a:t>
            </a:r>
            <a:r>
              <a:rPr lang="en-US" sz="800" dirty="0"/>
              <a:t> = </a:t>
            </a:r>
            <a:r>
              <a:rPr lang="en-US" sz="800" dirty="0" err="1"/>
              <a:t>cbind</a:t>
            </a:r>
            <a:r>
              <a:rPr lang="en-US" sz="800" dirty="0"/>
              <a:t>(</a:t>
            </a:r>
            <a:r>
              <a:rPr lang="en-US" sz="800" dirty="0" err="1"/>
              <a:t>w_index</a:t>
            </a:r>
            <a:r>
              <a:rPr lang="en-US" sz="800" dirty="0"/>
              <a:t>, </a:t>
            </a:r>
            <a:r>
              <a:rPr lang="en-US" sz="800" dirty="0" err="1"/>
              <a:t>white_wine</a:t>
            </a:r>
            <a:r>
              <a:rPr lang="en-US" sz="800" dirty="0"/>
              <a:t>)index = rep(0)j = 1for (</a:t>
            </a:r>
            <a:r>
              <a:rPr lang="en-US" sz="800" dirty="0" err="1"/>
              <a:t>i</a:t>
            </a:r>
            <a:r>
              <a:rPr lang="en-US" sz="800" dirty="0"/>
              <a:t> in 1:4898){  if (</a:t>
            </a:r>
            <a:r>
              <a:rPr lang="en-US" sz="800" dirty="0" err="1"/>
              <a:t>w_index</a:t>
            </a:r>
            <a:r>
              <a:rPr lang="en-US" sz="800" dirty="0"/>
              <a:t>[</a:t>
            </a:r>
            <a:r>
              <a:rPr lang="en-US" sz="800" dirty="0" err="1"/>
              <a:t>i</a:t>
            </a:r>
            <a:r>
              <a:rPr lang="en-US" sz="800" dirty="0"/>
              <a:t>] &gt; 0) {index[j]= </a:t>
            </a:r>
            <a:r>
              <a:rPr lang="en-US" sz="800" dirty="0" err="1"/>
              <a:t>i</a:t>
            </a:r>
            <a:r>
              <a:rPr lang="en-US" sz="800" dirty="0"/>
              <a:t>  j = j + 1}  else j = j}</a:t>
            </a:r>
            <a:r>
              <a:rPr lang="en-US" sz="800" dirty="0" err="1"/>
              <a:t>new_white_wine</a:t>
            </a:r>
            <a:r>
              <a:rPr lang="en-US" sz="800" dirty="0"/>
              <a:t> = </a:t>
            </a:r>
            <a:r>
              <a:rPr lang="en-US" sz="800" dirty="0" err="1"/>
              <a:t>white_wine</a:t>
            </a:r>
            <a:r>
              <a:rPr lang="en-US" sz="800" dirty="0"/>
              <a:t>[-index,]#After removing outliers, we get 4074 </a:t>
            </a:r>
            <a:r>
              <a:rPr lang="en-US" sz="800" dirty="0" err="1"/>
              <a:t>observationsnrow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)summary(</a:t>
            </a:r>
            <a:r>
              <a:rPr lang="en-US" sz="800" dirty="0" err="1"/>
              <a:t>new_white_wine</a:t>
            </a:r>
            <a:r>
              <a:rPr lang="en-US" sz="800" dirty="0"/>
              <a:t>)?</a:t>
            </a:r>
            <a:r>
              <a:rPr lang="en-US" sz="800" dirty="0" err="1"/>
              <a:t>cor</a:t>
            </a:r>
            <a:r>
              <a:rPr lang="en-US" sz="800" dirty="0"/>
              <a:t>()</a:t>
            </a:r>
            <a:r>
              <a:rPr lang="en-US" sz="800" dirty="0" err="1"/>
              <a:t>cor_white_wine</a:t>
            </a:r>
            <a:r>
              <a:rPr lang="en-US" sz="800" dirty="0"/>
              <a:t> = </a:t>
            </a:r>
            <a:r>
              <a:rPr lang="en-US" sz="800" dirty="0" err="1"/>
              <a:t>cor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)</a:t>
            </a:r>
            <a:r>
              <a:rPr lang="en-US" sz="800" dirty="0" err="1"/>
              <a:t>cor_white_winepar</a:t>
            </a:r>
            <a:r>
              <a:rPr lang="en-US" sz="800" dirty="0"/>
              <a:t>(</a:t>
            </a:r>
            <a:r>
              <a:rPr lang="en-US" sz="800" dirty="0" err="1"/>
              <a:t>mfrow</a:t>
            </a:r>
            <a:r>
              <a:rPr lang="en-US" sz="800" dirty="0"/>
              <a:t> =c(1,1))</a:t>
            </a:r>
            <a:r>
              <a:rPr lang="en-US" sz="800" dirty="0" err="1"/>
              <a:t>corrplot</a:t>
            </a:r>
            <a:r>
              <a:rPr lang="en-US" sz="800" dirty="0"/>
              <a:t>(</a:t>
            </a:r>
            <a:r>
              <a:rPr lang="en-US" sz="800" dirty="0" err="1"/>
              <a:t>cor_white_wine</a:t>
            </a:r>
            <a:r>
              <a:rPr lang="en-US" sz="800" dirty="0"/>
              <a:t>, method = "number")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062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C7C01-22A4-48CE-AEAA-0F65720E173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E7929-489C-4B1A-8486-247D4A137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/>
              <a:t>par(</a:t>
            </a:r>
            <a:r>
              <a:rPr lang="en-US" sz="800" dirty="0" err="1"/>
              <a:t>mfrow</a:t>
            </a:r>
            <a:r>
              <a:rPr lang="en-US" sz="800" dirty="0"/>
              <a:t> = c(2,3))#boxplot(</a:t>
            </a:r>
            <a:r>
              <a:rPr lang="en-US" sz="800" dirty="0" err="1"/>
              <a:t>fixed.acidity</a:t>
            </a:r>
            <a:r>
              <a:rPr lang="en-US" sz="800" dirty="0"/>
              <a:t>)boxplot(</a:t>
            </a:r>
            <a:r>
              <a:rPr lang="en-US" sz="800" dirty="0" err="1"/>
              <a:t>new_white_wine$fixed.acidity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("Fixed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new_white_wine$volatile.acidity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("volatile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new_white_wine$citric.acid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("citric Acidity",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new_white_wine$residual.sugar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("Residual sugar",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new_white_wine$chlorides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("Chlorides",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new_white_wine$free.sulfur.dioxide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("free sulfur dioxide",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new_white_wine$total.sulfur.dioxide,horizontal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("total sulfur dioxide",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new_white_wine$density,horizontal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("density",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new_white_wine$pH</a:t>
            </a:r>
            <a:r>
              <a:rPr lang="en-US" sz="800" dirty="0"/>
              <a:t>, horizontal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("pH",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new_white_wine$sulphates,horizontal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("Sulphates", </a:t>
            </a:r>
            <a:r>
              <a:rPr lang="en-US" sz="800" dirty="0" err="1"/>
              <a:t>cex</a:t>
            </a:r>
            <a:r>
              <a:rPr lang="en-US" sz="800" dirty="0"/>
              <a:t>=0.8, side=1, line=2)boxplot(</a:t>
            </a:r>
            <a:r>
              <a:rPr lang="en-US" sz="800" dirty="0" err="1"/>
              <a:t>new_white_wine$alcohol,horizontal</a:t>
            </a:r>
            <a:r>
              <a:rPr lang="en-US" sz="800" dirty="0"/>
              <a:t> = FALSE, col="slategray2", </a:t>
            </a:r>
            <a:r>
              <a:rPr lang="en-US" sz="800" dirty="0" err="1"/>
              <a:t>pch</a:t>
            </a:r>
            <a:r>
              <a:rPr lang="en-US" sz="800" dirty="0"/>
              <a:t>=19)</a:t>
            </a:r>
            <a:r>
              <a:rPr lang="en-US" sz="800" dirty="0" err="1"/>
              <a:t>mtext</a:t>
            </a:r>
            <a:r>
              <a:rPr lang="en-US" sz="800" dirty="0"/>
              <a:t>("Alcohol", </a:t>
            </a:r>
            <a:r>
              <a:rPr lang="en-US" sz="800" dirty="0" err="1"/>
              <a:t>cex</a:t>
            </a:r>
            <a:r>
              <a:rPr lang="en-US" sz="800" dirty="0"/>
              <a:t>=0.8, side=1, line=2)##############################DATA CLEANING##############################################################################DATA CLEANING################################################?plot()bad&lt;-</a:t>
            </a:r>
            <a:r>
              <a:rPr lang="en-US" sz="800" dirty="0" err="1"/>
              <a:t>new_white_wine</a:t>
            </a:r>
            <a:r>
              <a:rPr lang="en-US" sz="800" dirty="0"/>
              <a:t>[</a:t>
            </a:r>
            <a:r>
              <a:rPr lang="en-US" sz="800" dirty="0" err="1"/>
              <a:t>new_white_wine$category</a:t>
            </a:r>
            <a:r>
              <a:rPr lang="en-US" sz="800" dirty="0"/>
              <a:t>==1,]average&lt;-</a:t>
            </a:r>
            <a:r>
              <a:rPr lang="en-US" sz="800" dirty="0" err="1"/>
              <a:t>new_white_wine</a:t>
            </a:r>
            <a:r>
              <a:rPr lang="en-US" sz="800" dirty="0"/>
              <a:t>[</a:t>
            </a:r>
            <a:r>
              <a:rPr lang="en-US" sz="800" dirty="0" err="1"/>
              <a:t>new_white_wine$category</a:t>
            </a:r>
            <a:r>
              <a:rPr lang="en-US" sz="800" dirty="0"/>
              <a:t>==2,]good&lt;-</a:t>
            </a:r>
            <a:r>
              <a:rPr lang="en-US" sz="800" dirty="0" err="1"/>
              <a:t>new_white_wine</a:t>
            </a:r>
            <a:r>
              <a:rPr lang="en-US" sz="800" dirty="0"/>
              <a:t>[</a:t>
            </a:r>
            <a:r>
              <a:rPr lang="en-US" sz="800" dirty="0" err="1"/>
              <a:t>new_white_wine$category</a:t>
            </a:r>
            <a:r>
              <a:rPr lang="en-US" sz="800" dirty="0"/>
              <a:t>==3,]plot(</a:t>
            </a:r>
            <a:r>
              <a:rPr lang="en-US" sz="800" dirty="0" err="1"/>
              <a:t>bad$alcohol,average$alcohol,good$alcohol,xlim</a:t>
            </a:r>
            <a:r>
              <a:rPr lang="en-US" sz="800" dirty="0"/>
              <a:t>=c(1, max(length(</a:t>
            </a:r>
            <a:r>
              <a:rPr lang="en-US" sz="800" dirty="0" err="1"/>
              <a:t>bad$alcohol</a:t>
            </a:r>
            <a:r>
              <a:rPr lang="en-US" sz="800" dirty="0"/>
              <a:t>), length(</a:t>
            </a:r>
            <a:r>
              <a:rPr lang="en-US" sz="800" dirty="0" err="1"/>
              <a:t>average$alcohol</a:t>
            </a:r>
            <a:r>
              <a:rPr lang="en-US" sz="800" dirty="0"/>
              <a:t>), length(</a:t>
            </a:r>
            <a:r>
              <a:rPr lang="en-US" sz="800" dirty="0" err="1"/>
              <a:t>good$alcohol</a:t>
            </a:r>
            <a:r>
              <a:rPr lang="en-US" sz="800" dirty="0"/>
              <a:t>))),</a:t>
            </a:r>
            <a:r>
              <a:rPr lang="en-US" sz="800" dirty="0" err="1"/>
              <a:t>ylim</a:t>
            </a:r>
            <a:r>
              <a:rPr lang="en-US" sz="800" dirty="0"/>
              <a:t>=c(1, max(length(</a:t>
            </a:r>
            <a:r>
              <a:rPr lang="en-US" sz="800" dirty="0" err="1"/>
              <a:t>bad$alcohol</a:t>
            </a:r>
            <a:r>
              <a:rPr lang="en-US" sz="800" dirty="0"/>
              <a:t>), length(</a:t>
            </a:r>
            <a:r>
              <a:rPr lang="en-US" sz="800" dirty="0" err="1"/>
              <a:t>average$alcohol</a:t>
            </a:r>
            <a:r>
              <a:rPr lang="en-US" sz="800" dirty="0"/>
              <a:t>), length(</a:t>
            </a:r>
            <a:r>
              <a:rPr lang="en-US" sz="800" dirty="0" err="1"/>
              <a:t>good$alcohol</a:t>
            </a:r>
            <a:r>
              <a:rPr lang="en-US" sz="800" dirty="0"/>
              <a:t>))))plot(x=good[,1])plot(</a:t>
            </a:r>
            <a:r>
              <a:rPr lang="en-US" sz="800" dirty="0" err="1"/>
              <a:t>good$alcohol,col</a:t>
            </a:r>
            <a:r>
              <a:rPr lang="en-US" sz="800" dirty="0"/>
              <a:t>="blue",</a:t>
            </a:r>
            <a:r>
              <a:rPr lang="en-US" sz="800" dirty="0" err="1"/>
              <a:t>ylab</a:t>
            </a:r>
            <a:r>
              <a:rPr lang="en-US" sz="800" dirty="0"/>
              <a:t>="alcohol")points(</a:t>
            </a:r>
            <a:r>
              <a:rPr lang="en-US" sz="800" dirty="0" err="1"/>
              <a:t>bad$alcohol</a:t>
            </a:r>
            <a:r>
              <a:rPr lang="en-US" sz="800" dirty="0"/>
              <a:t>, col="red")points(</a:t>
            </a:r>
            <a:r>
              <a:rPr lang="en-US" sz="800" dirty="0" err="1"/>
              <a:t>average$alcohol</a:t>
            </a:r>
            <a:r>
              <a:rPr lang="en-US" sz="800" dirty="0"/>
              <a:t>, col="yellow")plot(</a:t>
            </a:r>
            <a:r>
              <a:rPr lang="en-US" sz="800" dirty="0" err="1"/>
              <a:t>good$density,col</a:t>
            </a:r>
            <a:r>
              <a:rPr lang="en-US" sz="800" dirty="0"/>
              <a:t>="blue", </a:t>
            </a:r>
            <a:r>
              <a:rPr lang="en-US" sz="800" dirty="0" err="1"/>
              <a:t>ylab</a:t>
            </a:r>
            <a:r>
              <a:rPr lang="en-US" sz="800" dirty="0"/>
              <a:t>="density")points(</a:t>
            </a:r>
            <a:r>
              <a:rPr lang="en-US" sz="800" dirty="0" err="1"/>
              <a:t>bad$density</a:t>
            </a:r>
            <a:r>
              <a:rPr lang="en-US" sz="800" dirty="0"/>
              <a:t>, col="red")points(</a:t>
            </a:r>
            <a:r>
              <a:rPr lang="en-US" sz="800" dirty="0" err="1"/>
              <a:t>average$density</a:t>
            </a:r>
            <a:r>
              <a:rPr lang="en-US" sz="800" dirty="0"/>
              <a:t>, col="yellow")##ALCOHOL </a:t>
            </a:r>
            <a:r>
              <a:rPr lang="en-US" sz="800" dirty="0" err="1"/>
              <a:t>DENSITYplot</a:t>
            </a:r>
            <a:r>
              <a:rPr lang="en-US" sz="800" dirty="0"/>
              <a:t>(</a:t>
            </a:r>
            <a:r>
              <a:rPr lang="en-US" sz="800" dirty="0" err="1"/>
              <a:t>bad$alcohol,bad$density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"alcohol", </a:t>
            </a:r>
            <a:r>
              <a:rPr lang="en-US" sz="800" dirty="0" err="1"/>
              <a:t>ylab</a:t>
            </a:r>
            <a:r>
              <a:rPr lang="en-US" sz="800" dirty="0"/>
              <a:t>="density")points(</a:t>
            </a:r>
            <a:r>
              <a:rPr lang="en-US" sz="800" dirty="0" err="1"/>
              <a:t>average$alcohol,average$density</a:t>
            </a:r>
            <a:r>
              <a:rPr lang="en-US" sz="800" dirty="0"/>
              <a:t>, col="yellow")points(</a:t>
            </a:r>
            <a:r>
              <a:rPr lang="en-US" sz="800" dirty="0" err="1"/>
              <a:t>good$alcohol,good$density,col</a:t>
            </a:r>
            <a:r>
              <a:rPr lang="en-US" sz="800" dirty="0"/>
              <a:t>="blue")legend(12, 1.002,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=1:1,cex=0.8)#</a:t>
            </a:r>
            <a:r>
              <a:rPr lang="en-US" sz="800" dirty="0" err="1"/>
              <a:t>Alc</a:t>
            </a:r>
            <a:r>
              <a:rPr lang="en-US" sz="800" dirty="0"/>
              <a:t> </a:t>
            </a:r>
            <a:r>
              <a:rPr lang="en-US" sz="800" dirty="0" err="1"/>
              <a:t>RSplot</a:t>
            </a:r>
            <a:r>
              <a:rPr lang="en-US" sz="800" dirty="0"/>
              <a:t>(</a:t>
            </a:r>
            <a:r>
              <a:rPr lang="en-US" sz="800" dirty="0" err="1"/>
              <a:t>bad$alcohol,bad$residual.sugar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"alcohol", </a:t>
            </a:r>
            <a:r>
              <a:rPr lang="en-US" sz="800" dirty="0" err="1"/>
              <a:t>ylab</a:t>
            </a:r>
            <a:r>
              <a:rPr lang="en-US" sz="800" dirty="0"/>
              <a:t>="Residual sugar",</a:t>
            </a:r>
            <a:r>
              <a:rPr lang="en-US" sz="800" dirty="0" err="1"/>
              <a:t>ylim</a:t>
            </a:r>
            <a:r>
              <a:rPr lang="en-US" sz="800" dirty="0"/>
              <a:t> = c(0,40))points(</a:t>
            </a:r>
            <a:r>
              <a:rPr lang="en-US" sz="800" dirty="0" err="1"/>
              <a:t>average$alcohol,average$residual.sugar</a:t>
            </a:r>
            <a:r>
              <a:rPr lang="en-US" sz="800" dirty="0"/>
              <a:t>, col="yellow")points(</a:t>
            </a:r>
            <a:r>
              <a:rPr lang="en-US" sz="800" dirty="0" err="1"/>
              <a:t>good$alcohol,good$residual.sugar,col</a:t>
            </a:r>
            <a:r>
              <a:rPr lang="en-US" sz="800" dirty="0"/>
              <a:t>="blue")legend(12.2, 37,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648E5-8B18-4713-89F0-3FCEAC84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E264-FBB7-4003-A071-7391AD5465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00" dirty="0"/>
              <a:t>#</a:t>
            </a:r>
            <a:r>
              <a:rPr lang="en-US" sz="800" dirty="0" err="1"/>
              <a:t>Alc</a:t>
            </a:r>
            <a:r>
              <a:rPr lang="en-US" sz="800" dirty="0"/>
              <a:t> </a:t>
            </a:r>
            <a:r>
              <a:rPr lang="en-US" sz="800" dirty="0" err="1"/>
              <a:t>chloridesplot</a:t>
            </a:r>
            <a:r>
              <a:rPr lang="en-US" sz="800" dirty="0"/>
              <a:t>(</a:t>
            </a:r>
            <a:r>
              <a:rPr lang="en-US" sz="800" dirty="0" err="1"/>
              <a:t>bad$alcohol,bad$chlorides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"alcohol", </a:t>
            </a:r>
            <a:r>
              <a:rPr lang="en-US" sz="800" dirty="0" err="1"/>
              <a:t>ylab</a:t>
            </a:r>
            <a:r>
              <a:rPr lang="en-US" sz="800" dirty="0"/>
              <a:t>="Chlorides",</a:t>
            </a:r>
            <a:r>
              <a:rPr lang="en-US" sz="800" dirty="0" err="1"/>
              <a:t>ylim</a:t>
            </a:r>
            <a:r>
              <a:rPr lang="en-US" sz="800" dirty="0"/>
              <a:t> = c(0,0.2))points(</a:t>
            </a:r>
            <a:r>
              <a:rPr lang="en-US" sz="800" dirty="0" err="1"/>
              <a:t>average$alcohol,average$chlorides</a:t>
            </a:r>
            <a:r>
              <a:rPr lang="en-US" sz="800" dirty="0"/>
              <a:t>, col="yellow")points(</a:t>
            </a:r>
            <a:r>
              <a:rPr lang="en-US" sz="800" dirty="0" err="1"/>
              <a:t>good$alcohol,good$chlorides,col</a:t>
            </a:r>
            <a:r>
              <a:rPr lang="en-US" sz="800" dirty="0"/>
              <a:t>="blue")legend(12, 0.17,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=1:1,cex=0.8)#Density </a:t>
            </a:r>
            <a:r>
              <a:rPr lang="en-US" sz="800" dirty="0" err="1"/>
              <a:t>alcoholplot</a:t>
            </a:r>
            <a:r>
              <a:rPr lang="en-US" sz="800" dirty="0"/>
              <a:t>(</a:t>
            </a:r>
            <a:r>
              <a:rPr lang="en-US" sz="800" dirty="0" err="1"/>
              <a:t>bad$density,bad$alcohol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"Density", </a:t>
            </a:r>
            <a:r>
              <a:rPr lang="en-US" sz="800" dirty="0" err="1"/>
              <a:t>ylab</a:t>
            </a:r>
            <a:r>
              <a:rPr lang="en-US" sz="800" dirty="0"/>
              <a:t>="Alcohol", </a:t>
            </a:r>
            <a:r>
              <a:rPr lang="en-US" sz="800" dirty="0" err="1"/>
              <a:t>ylim</a:t>
            </a:r>
            <a:r>
              <a:rPr lang="en-US" sz="800" dirty="0"/>
              <a:t>=c(8,16))points(</a:t>
            </a:r>
            <a:r>
              <a:rPr lang="en-US" sz="800" dirty="0" err="1"/>
              <a:t>average$density,average$alcohol</a:t>
            </a:r>
            <a:r>
              <a:rPr lang="en-US" sz="800" dirty="0"/>
              <a:t>, col="yellow")points(</a:t>
            </a:r>
            <a:r>
              <a:rPr lang="en-US" sz="800" dirty="0" err="1"/>
              <a:t>good$density,good$alcohol,col</a:t>
            </a:r>
            <a:r>
              <a:rPr lang="en-US" sz="800" dirty="0"/>
              <a:t>="blue")legend(0.999, 15.8,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=1:1,cex=0.8)##Density </a:t>
            </a:r>
            <a:r>
              <a:rPr lang="en-US" sz="800" dirty="0" err="1"/>
              <a:t>RSplot</a:t>
            </a:r>
            <a:r>
              <a:rPr lang="en-US" sz="800" dirty="0"/>
              <a:t>(</a:t>
            </a:r>
            <a:r>
              <a:rPr lang="en-US" sz="800" dirty="0" err="1"/>
              <a:t>bad$density,bad$residual.sugar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"Density", </a:t>
            </a:r>
            <a:r>
              <a:rPr lang="en-US" sz="800" dirty="0" err="1"/>
              <a:t>ylab</a:t>
            </a:r>
            <a:r>
              <a:rPr lang="en-US" sz="800" dirty="0"/>
              <a:t>="Residual Sugar",</a:t>
            </a:r>
            <a:r>
              <a:rPr lang="en-US" sz="800" dirty="0" err="1"/>
              <a:t>ylim</a:t>
            </a:r>
            <a:r>
              <a:rPr lang="en-US" sz="800" dirty="0"/>
              <a:t>=c(0,35))points(</a:t>
            </a:r>
            <a:r>
              <a:rPr lang="en-US" sz="800" dirty="0" err="1"/>
              <a:t>average$density,average$residual.sugar</a:t>
            </a:r>
            <a:r>
              <a:rPr lang="en-US" sz="800" dirty="0"/>
              <a:t>, col="yellow")points(</a:t>
            </a:r>
            <a:r>
              <a:rPr lang="en-US" sz="800" dirty="0" err="1"/>
              <a:t>good$density,good$residual.sugar,col</a:t>
            </a:r>
            <a:r>
              <a:rPr lang="en-US" sz="800" dirty="0"/>
              <a:t>="blue")legend(0.999, 32,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=1:1,cex=0.8)#Density </a:t>
            </a:r>
            <a:r>
              <a:rPr lang="en-US" sz="800" dirty="0" err="1"/>
              <a:t>TSDplot</a:t>
            </a:r>
            <a:r>
              <a:rPr lang="en-US" sz="800" dirty="0"/>
              <a:t>(</a:t>
            </a:r>
            <a:r>
              <a:rPr lang="en-US" sz="800" dirty="0" err="1"/>
              <a:t>bad$density,bad$total.sulfur.dioxide</a:t>
            </a:r>
            <a:r>
              <a:rPr lang="en-US" sz="800" dirty="0"/>
              <a:t>, col="red", </a:t>
            </a:r>
            <a:r>
              <a:rPr lang="en-US" sz="800" dirty="0" err="1"/>
              <a:t>xlab</a:t>
            </a:r>
            <a:r>
              <a:rPr lang="en-US" sz="800" dirty="0"/>
              <a:t> = "Density", </a:t>
            </a:r>
            <a:r>
              <a:rPr lang="en-US" sz="800" dirty="0" err="1"/>
              <a:t>ylab</a:t>
            </a:r>
            <a:r>
              <a:rPr lang="en-US" sz="800" dirty="0"/>
              <a:t>="Total Sulphur di oxide", </a:t>
            </a:r>
            <a:r>
              <a:rPr lang="en-US" sz="800" dirty="0" err="1"/>
              <a:t>ylim</a:t>
            </a:r>
            <a:r>
              <a:rPr lang="en-US" sz="800" dirty="0"/>
              <a:t>=c(50,400))points(</a:t>
            </a:r>
            <a:r>
              <a:rPr lang="en-US" sz="800" dirty="0" err="1"/>
              <a:t>average$density,average$total.sulfur.dioxide</a:t>
            </a:r>
            <a:r>
              <a:rPr lang="en-US" sz="800" dirty="0"/>
              <a:t>, col="yellow")points(</a:t>
            </a:r>
            <a:r>
              <a:rPr lang="en-US" sz="800" dirty="0" err="1"/>
              <a:t>good$density,good$total.sulfur.dioxide,col</a:t>
            </a:r>
            <a:r>
              <a:rPr lang="en-US" sz="800" dirty="0"/>
              <a:t>="blue")legend(0.999, 375, legend=c("Bad", "</a:t>
            </a:r>
            <a:r>
              <a:rPr lang="en-US" sz="800" dirty="0" err="1"/>
              <a:t>Average","Good</a:t>
            </a:r>
            <a:r>
              <a:rPr lang="en-US" sz="800" dirty="0"/>
              <a:t>"),       col=c("red", "</a:t>
            </a:r>
            <a:r>
              <a:rPr lang="en-US" sz="800" dirty="0" err="1"/>
              <a:t>yellow","blue</a:t>
            </a:r>
            <a:r>
              <a:rPr lang="en-US" sz="800" dirty="0"/>
              <a:t>"), </a:t>
            </a:r>
            <a:r>
              <a:rPr lang="en-US" sz="800" dirty="0" err="1"/>
              <a:t>lty</a:t>
            </a:r>
            <a:r>
              <a:rPr lang="en-US" sz="800" dirty="0"/>
              <a:t>=1:1,cex=0.8)?plot()?legend()d&lt;-density(</a:t>
            </a:r>
            <a:r>
              <a:rPr lang="en-US" sz="800" dirty="0" err="1"/>
              <a:t>good$alcohol</a:t>
            </a:r>
            <a:r>
              <a:rPr lang="en-US" sz="800" dirty="0"/>
              <a:t>)plot(d)# summary(good)# great&lt;-</a:t>
            </a:r>
            <a:r>
              <a:rPr lang="en-US" sz="800" dirty="0" err="1"/>
              <a:t>white_wine</a:t>
            </a:r>
            <a:r>
              <a:rPr lang="en-US" sz="800" dirty="0"/>
              <a:t>[</a:t>
            </a:r>
            <a:r>
              <a:rPr lang="en-US" sz="800" dirty="0" err="1"/>
              <a:t>white_wine$category</a:t>
            </a:r>
            <a:r>
              <a:rPr lang="en-US" sz="800" dirty="0"/>
              <a:t>==3,]# summary(great)# ####### KNN &lt;- </a:t>
            </a:r>
            <a:r>
              <a:rPr lang="en-US" sz="800" dirty="0" err="1"/>
              <a:t>knn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[,-c(12,13)],</a:t>
            </a:r>
            <a:r>
              <a:rPr lang="en-US" sz="800" dirty="0" err="1"/>
              <a:t>test_wine</a:t>
            </a:r>
            <a:r>
              <a:rPr lang="en-US" sz="800" dirty="0"/>
              <a:t>[,-c(12,13)],</a:t>
            </a:r>
            <a:r>
              <a:rPr lang="en-US" sz="800" dirty="0" err="1"/>
              <a:t>new_white_wine</a:t>
            </a:r>
            <a:r>
              <a:rPr lang="en-US" sz="800" dirty="0"/>
              <a:t>[,13],k=1)# table(Predict=KNN, Actual=</a:t>
            </a:r>
            <a:r>
              <a:rPr lang="en-US" sz="800" dirty="0" err="1"/>
              <a:t>test_wine</a:t>
            </a:r>
            <a:r>
              <a:rPr lang="en-US" sz="800" dirty="0"/>
              <a:t>[,13])# wrong&lt;- (</a:t>
            </a:r>
            <a:r>
              <a:rPr lang="en-US" sz="800" dirty="0" err="1"/>
              <a:t>test_wine</a:t>
            </a:r>
            <a:r>
              <a:rPr lang="en-US" sz="800" dirty="0"/>
              <a:t>[,13]!=KNN)# </a:t>
            </a:r>
            <a:r>
              <a:rPr lang="en-US" sz="800" dirty="0" err="1"/>
              <a:t>knnerror</a:t>
            </a:r>
            <a:r>
              <a:rPr lang="en-US" sz="800" dirty="0"/>
              <a:t>&lt;-sum(wrong)/length(</a:t>
            </a:r>
            <a:r>
              <a:rPr lang="en-US" sz="800" dirty="0" err="1"/>
              <a:t>test_wine</a:t>
            </a:r>
            <a:r>
              <a:rPr lang="en-US" sz="800" dirty="0"/>
              <a:t>[,13]) #10# </a:t>
            </a:r>
            <a:r>
              <a:rPr lang="en-US" sz="800" dirty="0" err="1"/>
              <a:t>knnerror</a:t>
            </a:r>
            <a:r>
              <a:rPr lang="en-US" sz="800" dirty="0"/>
              <a:t>##KNN </a:t>
            </a:r>
            <a:r>
              <a:rPr lang="en-US" sz="800" dirty="0" err="1"/>
              <a:t>normmmnorm</a:t>
            </a:r>
            <a:r>
              <a:rPr lang="en-US" sz="800" dirty="0"/>
              <a:t> &lt;- function(</a:t>
            </a:r>
            <a:r>
              <a:rPr lang="en-US" sz="800" dirty="0" err="1"/>
              <a:t>x,minx,maxx</a:t>
            </a:r>
            <a:r>
              <a:rPr lang="en-US" sz="800" dirty="0"/>
              <a:t>){  z&lt;-((x-minx)/(</a:t>
            </a:r>
            <a:r>
              <a:rPr lang="en-US" sz="800" dirty="0" err="1"/>
              <a:t>maxx</a:t>
            </a:r>
            <a:r>
              <a:rPr lang="en-US" sz="800" dirty="0"/>
              <a:t>-minx))  return(z)}</a:t>
            </a:r>
            <a:r>
              <a:rPr lang="en-US" sz="800" dirty="0" err="1"/>
              <a:t>wine_normalized</a:t>
            </a:r>
            <a:r>
              <a:rPr lang="en-US" sz="800" dirty="0"/>
              <a:t>&lt;-</a:t>
            </a:r>
            <a:r>
              <a:rPr lang="en-US" sz="800" dirty="0" err="1"/>
              <a:t>as.data.frame</a:t>
            </a:r>
            <a:r>
              <a:rPr lang="en-US" sz="800" dirty="0"/>
              <a:t>(  </a:t>
            </a:r>
            <a:r>
              <a:rPr lang="en-US" sz="800" dirty="0" err="1"/>
              <a:t>cbind</a:t>
            </a:r>
            <a:r>
              <a:rPr lang="en-US" sz="800" dirty="0"/>
              <a:t>(  </a:t>
            </a:r>
            <a:r>
              <a:rPr lang="en-US" sz="800" dirty="0" err="1"/>
              <a:t>fixed.acidity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[,1],min(</a:t>
            </a:r>
            <a:r>
              <a:rPr lang="en-US" sz="800" dirty="0" err="1"/>
              <a:t>new_white_wine</a:t>
            </a:r>
            <a:r>
              <a:rPr lang="en-US" sz="800" dirty="0"/>
              <a:t>[,1]),max(</a:t>
            </a:r>
            <a:r>
              <a:rPr lang="en-US" sz="800" dirty="0" err="1"/>
              <a:t>new_white_wine</a:t>
            </a:r>
            <a:r>
              <a:rPr lang="en-US" sz="800" dirty="0"/>
              <a:t>[,1]))          ,</a:t>
            </a:r>
            <a:r>
              <a:rPr lang="en-US" sz="800" dirty="0" err="1"/>
              <a:t>volatile.acidity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[,2],min(</a:t>
            </a:r>
            <a:r>
              <a:rPr lang="en-US" sz="800" dirty="0" err="1"/>
              <a:t>new_white_wine</a:t>
            </a:r>
            <a:r>
              <a:rPr lang="en-US" sz="800" dirty="0"/>
              <a:t>[,2]),max(</a:t>
            </a:r>
            <a:r>
              <a:rPr lang="en-US" sz="800" dirty="0" err="1"/>
              <a:t>new_white_wine</a:t>
            </a:r>
            <a:r>
              <a:rPr lang="en-US" sz="800" dirty="0"/>
              <a:t>[,2]))          ,</a:t>
            </a:r>
            <a:r>
              <a:rPr lang="en-US" sz="800" dirty="0" err="1"/>
              <a:t>citric.acid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[,3],min(</a:t>
            </a:r>
            <a:r>
              <a:rPr lang="en-US" sz="800" dirty="0" err="1"/>
              <a:t>new_white_wine</a:t>
            </a:r>
            <a:r>
              <a:rPr lang="en-US" sz="800" dirty="0"/>
              <a:t>[,3]),max(</a:t>
            </a:r>
            <a:r>
              <a:rPr lang="en-US" sz="800" dirty="0" err="1"/>
              <a:t>new_white_wine</a:t>
            </a:r>
            <a:r>
              <a:rPr lang="en-US" sz="800" dirty="0"/>
              <a:t>[,3])),</a:t>
            </a:r>
            <a:r>
              <a:rPr lang="en-US" sz="800" dirty="0" err="1"/>
              <a:t>residual.sugar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[,4],min(</a:t>
            </a:r>
            <a:r>
              <a:rPr lang="en-US" sz="800" dirty="0" err="1"/>
              <a:t>new_white_wine</a:t>
            </a:r>
            <a:r>
              <a:rPr lang="en-US" sz="800" dirty="0"/>
              <a:t>[,4]),max(</a:t>
            </a:r>
            <a:r>
              <a:rPr lang="en-US" sz="800" dirty="0" err="1"/>
              <a:t>new_white_wine</a:t>
            </a:r>
            <a:r>
              <a:rPr lang="en-US" sz="800" dirty="0"/>
              <a:t>[,4]))          ,chlorides=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[,5],min(</a:t>
            </a:r>
            <a:r>
              <a:rPr lang="en-US" sz="800" dirty="0" err="1"/>
              <a:t>new_white_wine</a:t>
            </a:r>
            <a:r>
              <a:rPr lang="en-US" sz="800" dirty="0"/>
              <a:t>[,5]),max(</a:t>
            </a:r>
            <a:r>
              <a:rPr lang="en-US" sz="800" dirty="0" err="1"/>
              <a:t>new_white_wine</a:t>
            </a:r>
            <a:r>
              <a:rPr lang="en-US" sz="800" dirty="0"/>
              <a:t>[,5])),</a:t>
            </a:r>
            <a:r>
              <a:rPr lang="en-US" sz="800" dirty="0" err="1"/>
              <a:t>free.sulfur.dioxide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[,6],min(</a:t>
            </a:r>
            <a:r>
              <a:rPr lang="en-US" sz="800" dirty="0" err="1"/>
              <a:t>new_white_wine</a:t>
            </a:r>
            <a:r>
              <a:rPr lang="en-US" sz="800" dirty="0"/>
              <a:t>[,6]),max(</a:t>
            </a:r>
            <a:r>
              <a:rPr lang="en-US" sz="800" dirty="0" err="1"/>
              <a:t>new_white_wine</a:t>
            </a:r>
            <a:r>
              <a:rPr lang="en-US" sz="800" dirty="0"/>
              <a:t>[,6]))          ,</a:t>
            </a:r>
            <a:r>
              <a:rPr lang="en-US" sz="800" dirty="0" err="1"/>
              <a:t>total.sulfur.dioxide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[,7],min(</a:t>
            </a:r>
            <a:r>
              <a:rPr lang="en-US" sz="800" dirty="0" err="1"/>
              <a:t>new_white_wine</a:t>
            </a:r>
            <a:r>
              <a:rPr lang="en-US" sz="800" dirty="0"/>
              <a:t>[,7]),max(</a:t>
            </a:r>
            <a:r>
              <a:rPr lang="en-US" sz="800" dirty="0" err="1"/>
              <a:t>new_white_wine</a:t>
            </a:r>
            <a:r>
              <a:rPr lang="en-US" sz="800" dirty="0"/>
              <a:t>[,7])),density=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[,8],min(</a:t>
            </a:r>
            <a:r>
              <a:rPr lang="en-US" sz="800" dirty="0" err="1"/>
              <a:t>new_white_wine</a:t>
            </a:r>
            <a:r>
              <a:rPr lang="en-US" sz="800" dirty="0"/>
              <a:t>[,8]),max(</a:t>
            </a:r>
            <a:r>
              <a:rPr lang="en-US" sz="800" dirty="0" err="1"/>
              <a:t>new_white_wine</a:t>
            </a:r>
            <a:r>
              <a:rPr lang="en-US" sz="800" dirty="0"/>
              <a:t>[,8])),pH=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[,9],min(</a:t>
            </a:r>
            <a:r>
              <a:rPr lang="en-US" sz="800" dirty="0" err="1"/>
              <a:t>new_white_wine</a:t>
            </a:r>
            <a:r>
              <a:rPr lang="en-US" sz="800" dirty="0"/>
              <a:t>[,9]),max(</a:t>
            </a:r>
            <a:r>
              <a:rPr lang="en-US" sz="800" dirty="0" err="1"/>
              <a:t>new_white_wine</a:t>
            </a:r>
            <a:r>
              <a:rPr lang="en-US" sz="800" dirty="0"/>
              <a:t>[,9])),sulphates=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[,10],min(</a:t>
            </a:r>
            <a:r>
              <a:rPr lang="en-US" sz="800" dirty="0" err="1"/>
              <a:t>new_white_wine</a:t>
            </a:r>
            <a:r>
              <a:rPr lang="en-US" sz="800" dirty="0"/>
              <a:t>[,10]),max(</a:t>
            </a:r>
            <a:r>
              <a:rPr lang="en-US" sz="800" dirty="0" err="1"/>
              <a:t>new_white_wine</a:t>
            </a:r>
            <a:r>
              <a:rPr lang="en-US" sz="800" dirty="0"/>
              <a:t>[,10]))          ,alcohol=</a:t>
            </a:r>
            <a:r>
              <a:rPr lang="en-US" sz="800" dirty="0" err="1"/>
              <a:t>mmnorm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[,11],min(</a:t>
            </a:r>
            <a:r>
              <a:rPr lang="en-US" sz="800" dirty="0" err="1"/>
              <a:t>new_white_wine</a:t>
            </a:r>
            <a:r>
              <a:rPr lang="en-US" sz="800" dirty="0"/>
              <a:t>[,11]),max(</a:t>
            </a:r>
            <a:r>
              <a:rPr lang="en-US" sz="800" dirty="0" err="1"/>
              <a:t>new_white_wine</a:t>
            </a:r>
            <a:r>
              <a:rPr lang="en-US" sz="800" dirty="0"/>
              <a:t>[,11]))          ,category=</a:t>
            </a:r>
            <a:r>
              <a:rPr lang="en-US" sz="800" dirty="0" err="1"/>
              <a:t>new_white_wine</a:t>
            </a:r>
            <a:r>
              <a:rPr lang="en-US" sz="800" dirty="0"/>
              <a:t>[,13]  ))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67554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F5335-055D-4996-B186-F3E2518D4C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EC1FE-A10F-4582-9F23-6CEA40E455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/>
              <a:t>library(class)</a:t>
            </a:r>
            <a:r>
              <a:rPr lang="en-US" sz="800" dirty="0" err="1"/>
              <a:t>indexknn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wine_normalized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wine_normalized</a:t>
            </a:r>
            <a:r>
              <a:rPr lang="en-US" sz="800" dirty="0"/>
              <a:t>))))training&lt;-</a:t>
            </a:r>
            <a:r>
              <a:rPr lang="en-US" sz="800" dirty="0" err="1"/>
              <a:t>wine_normalized</a:t>
            </a:r>
            <a:r>
              <a:rPr lang="en-US" sz="800" dirty="0"/>
              <a:t>[-</a:t>
            </a:r>
            <a:r>
              <a:rPr lang="en-US" sz="800" dirty="0" err="1"/>
              <a:t>indexknn</a:t>
            </a:r>
            <a:r>
              <a:rPr lang="en-US" sz="800" dirty="0"/>
              <a:t>,]test&lt;-</a:t>
            </a:r>
            <a:r>
              <a:rPr lang="en-US" sz="800" dirty="0" err="1"/>
              <a:t>wine_normalized</a:t>
            </a:r>
            <a:r>
              <a:rPr lang="en-US" sz="800" dirty="0"/>
              <a:t>[</a:t>
            </a:r>
            <a:r>
              <a:rPr lang="en-US" sz="800" dirty="0" err="1"/>
              <a:t>indexknn</a:t>
            </a:r>
            <a:r>
              <a:rPr lang="en-US" sz="800" dirty="0"/>
              <a:t>,]</a:t>
            </a:r>
            <a:r>
              <a:rPr lang="en-US" sz="800" dirty="0" err="1"/>
              <a:t>vec</a:t>
            </a:r>
            <a:r>
              <a:rPr lang="en-US" sz="800" dirty="0"/>
              <a:t> &lt;- vector(mode="numeric", length=50)vec2&lt;- vector(mode="</a:t>
            </a:r>
            <a:r>
              <a:rPr lang="en-US" sz="800" dirty="0" err="1"/>
              <a:t>numeric",length</a:t>
            </a:r>
            <a:r>
              <a:rPr lang="en-US" sz="800" dirty="0"/>
              <a:t>=50)for(</a:t>
            </a:r>
            <a:r>
              <a:rPr lang="en-US" sz="800" dirty="0" err="1"/>
              <a:t>i</a:t>
            </a:r>
            <a:r>
              <a:rPr lang="en-US" sz="800" dirty="0"/>
              <a:t> in c(1:50)){  predict&lt;-</a:t>
            </a:r>
            <a:r>
              <a:rPr lang="en-US" sz="800" dirty="0" err="1"/>
              <a:t>knn</a:t>
            </a:r>
            <a:r>
              <a:rPr lang="en-US" sz="800" dirty="0"/>
              <a:t>(training[,-12],test[,-12],training[,12],k=</a:t>
            </a:r>
            <a:r>
              <a:rPr lang="en-US" sz="800" dirty="0" err="1"/>
              <a:t>i</a:t>
            </a:r>
            <a:r>
              <a:rPr lang="en-US" sz="800" dirty="0"/>
              <a:t>)  wrong&lt;-(test[,12]!=predict)  rate&lt;-sum(wrong)/length(wrong)  print(rate)  </a:t>
            </a:r>
            <a:r>
              <a:rPr lang="en-US" sz="800" dirty="0" err="1"/>
              <a:t>vec</a:t>
            </a:r>
            <a:r>
              <a:rPr lang="en-US" sz="800" dirty="0"/>
              <a:t>[</a:t>
            </a:r>
            <a:r>
              <a:rPr lang="en-US" sz="800" dirty="0" err="1"/>
              <a:t>i</a:t>
            </a:r>
            <a:r>
              <a:rPr lang="en-US" sz="800" dirty="0"/>
              <a:t>]=rate  vec2[</a:t>
            </a:r>
            <a:r>
              <a:rPr lang="en-US" sz="800" dirty="0" err="1"/>
              <a:t>i</a:t>
            </a:r>
            <a:r>
              <a:rPr lang="en-US" sz="800" dirty="0"/>
              <a:t>]=</a:t>
            </a:r>
            <a:r>
              <a:rPr lang="en-US" sz="800" dirty="0" err="1"/>
              <a:t>i</a:t>
            </a:r>
            <a:r>
              <a:rPr lang="en-US" sz="800" dirty="0"/>
              <a:t>}plot(vec2,vec,xlab="Value of k", </a:t>
            </a:r>
            <a:r>
              <a:rPr lang="en-US" sz="800" dirty="0" err="1"/>
              <a:t>ylab</a:t>
            </a:r>
            <a:r>
              <a:rPr lang="en-US" sz="800" dirty="0"/>
              <a:t>="Error-rate")</a:t>
            </a:r>
            <a:r>
              <a:rPr lang="en-US" sz="800" dirty="0" err="1"/>
              <a:t>indexknn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wine_normalized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wine_normalized</a:t>
            </a:r>
            <a:r>
              <a:rPr lang="en-US" sz="800" dirty="0"/>
              <a:t>))))training&lt;-</a:t>
            </a:r>
            <a:r>
              <a:rPr lang="en-US" sz="800" dirty="0" err="1"/>
              <a:t>wine_normalized</a:t>
            </a:r>
            <a:r>
              <a:rPr lang="en-US" sz="800" dirty="0"/>
              <a:t>[-</a:t>
            </a:r>
            <a:r>
              <a:rPr lang="en-US" sz="800" dirty="0" err="1"/>
              <a:t>indexknn</a:t>
            </a:r>
            <a:r>
              <a:rPr lang="en-US" sz="800" dirty="0"/>
              <a:t>,]test&lt;-</a:t>
            </a:r>
            <a:r>
              <a:rPr lang="en-US" sz="800" dirty="0" err="1"/>
              <a:t>wine_normalized</a:t>
            </a:r>
            <a:r>
              <a:rPr lang="en-US" sz="800" dirty="0"/>
              <a:t>[</a:t>
            </a:r>
            <a:r>
              <a:rPr lang="en-US" sz="800" dirty="0" err="1"/>
              <a:t>indexknn</a:t>
            </a:r>
            <a:r>
              <a:rPr lang="en-US" sz="800" dirty="0"/>
              <a:t>,]KNN &lt;- </a:t>
            </a:r>
            <a:r>
              <a:rPr lang="en-US" sz="800" dirty="0" err="1"/>
              <a:t>knn</a:t>
            </a:r>
            <a:r>
              <a:rPr lang="en-US" sz="800" dirty="0"/>
              <a:t>(training[,-12],test[,-12],training[,12],k=1)table(Predict=KNN, Actual=test[,12])wrong&lt;- (test[,12]!=KNN)</a:t>
            </a:r>
            <a:r>
              <a:rPr lang="en-US" sz="800" dirty="0" err="1"/>
              <a:t>knnerror</a:t>
            </a:r>
            <a:r>
              <a:rPr lang="en-US" sz="800" dirty="0"/>
              <a:t>&lt;-sum(wrong)/length(test[,12]) #10knnerror##KNN not </a:t>
            </a:r>
            <a:r>
              <a:rPr lang="en-US" sz="800" dirty="0" err="1"/>
              <a:t>normlibrary</a:t>
            </a:r>
            <a:r>
              <a:rPr lang="en-US" sz="800" dirty="0"/>
              <a:t>(class)</a:t>
            </a:r>
            <a:r>
              <a:rPr lang="en-US" sz="800" dirty="0" err="1"/>
              <a:t>indexknn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</a:t>
            </a:r>
            <a:r>
              <a:rPr lang="en-US" sz="800" dirty="0"/>
              <a:t>))))training&lt;-</a:t>
            </a:r>
            <a:r>
              <a:rPr lang="en-US" sz="800" dirty="0" err="1"/>
              <a:t>new_white_wine</a:t>
            </a:r>
            <a:r>
              <a:rPr lang="en-US" sz="800" dirty="0"/>
              <a:t>[-</a:t>
            </a:r>
            <a:r>
              <a:rPr lang="en-US" sz="800" dirty="0" err="1"/>
              <a:t>indexknn</a:t>
            </a:r>
            <a:r>
              <a:rPr lang="en-US" sz="800" dirty="0"/>
              <a:t>,]test&lt;-</a:t>
            </a:r>
            <a:r>
              <a:rPr lang="en-US" sz="800" dirty="0" err="1"/>
              <a:t>new_white_wine</a:t>
            </a:r>
            <a:r>
              <a:rPr lang="en-US" sz="800" dirty="0"/>
              <a:t>[</a:t>
            </a:r>
            <a:r>
              <a:rPr lang="en-US" sz="800" dirty="0" err="1"/>
              <a:t>indexknn</a:t>
            </a:r>
            <a:r>
              <a:rPr lang="en-US" sz="800" dirty="0"/>
              <a:t>,]KNN &lt;- </a:t>
            </a:r>
            <a:r>
              <a:rPr lang="en-US" sz="800" dirty="0" err="1"/>
              <a:t>knn</a:t>
            </a:r>
            <a:r>
              <a:rPr lang="en-US" sz="800" dirty="0"/>
              <a:t>(training[,-c(12,13)],test[,-c(12,13)],training[,13],k=1)table(Predict=KNN, Actual=test[,13])wrong&lt;- (test[,13]!=KNN)</a:t>
            </a:r>
            <a:r>
              <a:rPr lang="en-US" sz="800" dirty="0" err="1"/>
              <a:t>knnerror</a:t>
            </a:r>
            <a:r>
              <a:rPr lang="en-US" sz="800" dirty="0"/>
              <a:t>&lt;-sum(wrong)/length(test[,13]) #10knnerror#####</a:t>
            </a:r>
            <a:r>
              <a:rPr lang="en-US" sz="800" dirty="0" err="1"/>
              <a:t>new_white_wine_factor</a:t>
            </a:r>
            <a:r>
              <a:rPr lang="en-US" sz="800" dirty="0"/>
              <a:t>&lt;-</a:t>
            </a:r>
            <a:r>
              <a:rPr lang="en-US" sz="800" dirty="0" err="1"/>
              <a:t>new_white_winenew_white_wine_factor$fixed.acidity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new_white_wine_factor$fixed.acidity</a:t>
            </a:r>
            <a:r>
              <a:rPr lang="en-US" sz="800" dirty="0"/>
              <a:t>)</a:t>
            </a:r>
            <a:r>
              <a:rPr lang="en-US" sz="800" dirty="0" err="1"/>
              <a:t>new_white_wine_factor$volatile.acidity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new_white_wine_factor$volatile.acidity</a:t>
            </a:r>
            <a:r>
              <a:rPr lang="en-US" sz="800" dirty="0"/>
              <a:t>)</a:t>
            </a:r>
            <a:r>
              <a:rPr lang="en-US" sz="800" dirty="0" err="1"/>
              <a:t>new_white_wine_factor$citric.acid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new_white_wine_factor$citric.acid</a:t>
            </a:r>
            <a:r>
              <a:rPr lang="en-US" sz="800" dirty="0"/>
              <a:t>)</a:t>
            </a:r>
            <a:r>
              <a:rPr lang="en-US" sz="800" dirty="0" err="1"/>
              <a:t>new_white_wine_factor$residual.sugar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new_white_wine_factor$residual.sugar</a:t>
            </a:r>
            <a:r>
              <a:rPr lang="en-US" sz="800" dirty="0"/>
              <a:t>)</a:t>
            </a:r>
            <a:r>
              <a:rPr lang="en-US" sz="800" dirty="0" err="1"/>
              <a:t>new_white_wine_factor$chlorides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new_white_wine_factor$chlorides</a:t>
            </a:r>
            <a:r>
              <a:rPr lang="en-US" sz="800" dirty="0"/>
              <a:t>)</a:t>
            </a:r>
            <a:r>
              <a:rPr lang="en-US" sz="800" dirty="0" err="1"/>
              <a:t>new_white_wine_factor$free.sulfur.dioxide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new_white_wine_factor$free.sulfur.dioxide</a:t>
            </a:r>
            <a:r>
              <a:rPr lang="en-US" sz="800" dirty="0"/>
              <a:t>)</a:t>
            </a:r>
            <a:r>
              <a:rPr lang="en-US" sz="800" dirty="0" err="1"/>
              <a:t>new_white_wine_factor$total.sulfur.dioxide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new_white_wine_factor$total.sulfur.dioxide</a:t>
            </a:r>
            <a:r>
              <a:rPr lang="en-US" sz="800" dirty="0"/>
              <a:t>)</a:t>
            </a:r>
            <a:r>
              <a:rPr lang="en-US" sz="800" dirty="0" err="1"/>
              <a:t>new_white_wine_factor$density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new_white_wine_factor$density</a:t>
            </a:r>
            <a:r>
              <a:rPr lang="en-US" sz="800" dirty="0"/>
              <a:t>)</a:t>
            </a:r>
            <a:r>
              <a:rPr lang="en-US" sz="800" dirty="0" err="1"/>
              <a:t>new_white_wine_factor$pH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new_white_wine_factor$pH</a:t>
            </a:r>
            <a:r>
              <a:rPr lang="en-US" sz="800" dirty="0"/>
              <a:t>)</a:t>
            </a:r>
            <a:r>
              <a:rPr lang="en-US" sz="800" dirty="0" err="1"/>
              <a:t>new_white_wine_factor$sulphates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new_white_wine_factor$sulphates</a:t>
            </a:r>
            <a:r>
              <a:rPr lang="en-US" sz="800" dirty="0"/>
              <a:t>)</a:t>
            </a:r>
            <a:r>
              <a:rPr lang="en-US" sz="800" dirty="0" err="1"/>
              <a:t>new_white_wine_factor$alcohol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new_white_wine_factor$alcohol</a:t>
            </a:r>
            <a:r>
              <a:rPr lang="en-US" sz="800" dirty="0"/>
              <a:t>)</a:t>
            </a:r>
            <a:r>
              <a:rPr lang="en-US" sz="800" dirty="0" err="1"/>
              <a:t>new_white_wine_factor$category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new_white_wine_factor$category</a:t>
            </a:r>
            <a:r>
              <a:rPr lang="en-US" sz="800" dirty="0"/>
              <a:t>)##</a:t>
            </a:r>
            <a:r>
              <a:rPr lang="en-US" sz="800" dirty="0" err="1"/>
              <a:t>new_white_wine_factor$fixed.acidity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new_white_wine_factor$fixed.acidity</a:t>
            </a:r>
            <a:r>
              <a:rPr lang="en-US" sz="800" dirty="0"/>
              <a:t>)####</a:t>
            </a:r>
            <a:r>
              <a:rPr lang="en-US" sz="800" dirty="0" err="1"/>
              <a:t>NBlibrary</a:t>
            </a:r>
            <a:r>
              <a:rPr lang="en-US" sz="800" dirty="0"/>
              <a:t>(class) library(e1071)</a:t>
            </a:r>
            <a:r>
              <a:rPr lang="en-US" sz="800" dirty="0" err="1"/>
              <a:t>nBayes_all</a:t>
            </a:r>
            <a:r>
              <a:rPr lang="en-US" sz="800" dirty="0"/>
              <a:t> &lt;- </a:t>
            </a:r>
            <a:r>
              <a:rPr lang="en-US" sz="800" dirty="0" err="1"/>
              <a:t>naiveBayes</a:t>
            </a:r>
            <a:r>
              <a:rPr lang="en-US" sz="800" dirty="0"/>
              <a:t>(category~fixed.acidity+volatile.acidity+citric.acid+residual.sugar+chlorides+free.sulfur.dioxide+total.sulfur.dioxide+density+pH+sulphates+alcohol,data=</a:t>
            </a:r>
            <a:r>
              <a:rPr lang="en-US" sz="800" dirty="0" err="1"/>
              <a:t>new_white_wine_factor</a:t>
            </a:r>
            <a:r>
              <a:rPr lang="en-US" sz="800" dirty="0"/>
              <a:t>)</a:t>
            </a:r>
            <a:r>
              <a:rPr lang="en-US" sz="800" dirty="0" err="1"/>
              <a:t>category_all</a:t>
            </a:r>
            <a:r>
              <a:rPr lang="en-US" sz="800" dirty="0"/>
              <a:t>&lt;-predict(</a:t>
            </a:r>
            <a:r>
              <a:rPr lang="en-US" sz="800" dirty="0" err="1"/>
              <a:t>nBayes_all,new_white_wine_factor</a:t>
            </a:r>
            <a:r>
              <a:rPr lang="en-US" sz="800" dirty="0"/>
              <a:t>)table(</a:t>
            </a:r>
            <a:r>
              <a:rPr lang="en-US" sz="800" dirty="0" err="1"/>
              <a:t>NBayes_all</a:t>
            </a:r>
            <a:r>
              <a:rPr lang="en-US" sz="800" dirty="0"/>
              <a:t>=</a:t>
            </a:r>
            <a:r>
              <a:rPr lang="en-US" sz="800" dirty="0" err="1"/>
              <a:t>category_all,category</a:t>
            </a:r>
            <a:r>
              <a:rPr lang="en-US" sz="800" dirty="0"/>
              <a:t> = </a:t>
            </a:r>
            <a:r>
              <a:rPr lang="en-US" sz="800" dirty="0" err="1"/>
              <a:t>new_white_wine_factor$category</a:t>
            </a:r>
            <a:r>
              <a:rPr lang="en-US" sz="800" dirty="0"/>
              <a:t>)</a:t>
            </a:r>
            <a:r>
              <a:rPr lang="en-US" sz="800" dirty="0" err="1"/>
              <a:t>NB_wrong</a:t>
            </a:r>
            <a:r>
              <a:rPr lang="en-US" sz="800" dirty="0"/>
              <a:t>&lt;-sum(</a:t>
            </a:r>
            <a:r>
              <a:rPr lang="en-US" sz="800" dirty="0" err="1"/>
              <a:t>category_all</a:t>
            </a:r>
            <a:r>
              <a:rPr lang="en-US" sz="800" dirty="0"/>
              <a:t>!=</a:t>
            </a:r>
            <a:r>
              <a:rPr lang="en-US" sz="800" dirty="0" err="1"/>
              <a:t>new_white_wine_factor$category</a:t>
            </a:r>
            <a:r>
              <a:rPr lang="en-US" sz="800" dirty="0"/>
              <a:t>)</a:t>
            </a:r>
            <a:r>
              <a:rPr lang="en-US" sz="800" dirty="0" err="1"/>
              <a:t>NB_error_rate</a:t>
            </a:r>
            <a:r>
              <a:rPr lang="en-US" sz="800" dirty="0"/>
              <a:t>&lt;-</a:t>
            </a:r>
            <a:r>
              <a:rPr lang="en-US" sz="800" dirty="0" err="1"/>
              <a:t>NB_wrong</a:t>
            </a:r>
            <a:r>
              <a:rPr lang="en-US" sz="800" dirty="0"/>
              <a:t>/length(</a:t>
            </a:r>
            <a:r>
              <a:rPr lang="en-US" sz="800" dirty="0" err="1"/>
              <a:t>category_all</a:t>
            </a:r>
            <a:r>
              <a:rPr lang="en-US" sz="800" dirty="0"/>
              <a:t>)</a:t>
            </a:r>
            <a:r>
              <a:rPr lang="en-US" sz="800" dirty="0" err="1"/>
              <a:t>NB_error_rate</a:t>
            </a:r>
            <a:r>
              <a:rPr lang="en-US" sz="800" dirty="0"/>
              <a:t>###</a:t>
            </a:r>
            <a:r>
              <a:rPr lang="en-US" sz="800" dirty="0" err="1"/>
              <a:t>RFnew_white_wine_numeric</a:t>
            </a:r>
            <a:r>
              <a:rPr lang="en-US" sz="800" dirty="0"/>
              <a:t> &lt;- </a:t>
            </a:r>
            <a:r>
              <a:rPr lang="en-US" sz="800" dirty="0" err="1"/>
              <a:t>new_white_winenew_white_wine_numeric$fixed.acidity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new_white_wine_numeric$fixed.acidity</a:t>
            </a:r>
            <a:r>
              <a:rPr lang="en-US" sz="800" dirty="0"/>
              <a:t>)</a:t>
            </a:r>
            <a:r>
              <a:rPr lang="en-US" sz="800" dirty="0" err="1"/>
              <a:t>new_white_wine_numeric$volatile.aci</a:t>
            </a:r>
            <a:endParaRPr lang="en-US" sz="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D0685-A912-4EE6-A132-967D8DCE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47BAC-ED8B-4D23-B15A-29634B9659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00" dirty="0" err="1"/>
              <a:t>dity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new_white_wine_numeric$volatile.acidity</a:t>
            </a:r>
            <a:r>
              <a:rPr lang="en-US" sz="800" dirty="0"/>
              <a:t>)</a:t>
            </a:r>
            <a:r>
              <a:rPr lang="en-US" sz="800" dirty="0" err="1"/>
              <a:t>new_white_wine_numeric$citric.acid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new_white_wine_numeric$citric.acid</a:t>
            </a:r>
            <a:r>
              <a:rPr lang="en-US" sz="800" dirty="0"/>
              <a:t>)</a:t>
            </a:r>
            <a:r>
              <a:rPr lang="en-US" sz="800" dirty="0" err="1"/>
              <a:t>new_white_wine_numeric$residual.sugar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new_white_wine_numeric$residual.sugar</a:t>
            </a:r>
            <a:r>
              <a:rPr lang="en-US" sz="800" dirty="0"/>
              <a:t>)</a:t>
            </a:r>
            <a:r>
              <a:rPr lang="en-US" sz="800" dirty="0" err="1"/>
              <a:t>new_white_wine_numeric$chlorides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new_white_wine_numeric$chlorides</a:t>
            </a:r>
            <a:r>
              <a:rPr lang="en-US" sz="800" dirty="0"/>
              <a:t>)</a:t>
            </a:r>
            <a:r>
              <a:rPr lang="en-US" sz="800" dirty="0" err="1"/>
              <a:t>new_white_wine_numeric$free.sulfur.dioxide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new_white_wine_numeric$free.sulfur.dioxide</a:t>
            </a:r>
            <a:r>
              <a:rPr lang="en-US" sz="800" dirty="0"/>
              <a:t>)</a:t>
            </a:r>
            <a:r>
              <a:rPr lang="en-US" sz="800" dirty="0" err="1"/>
              <a:t>new_white_wine_numeric$total.sulfur.dioxide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new_white_wine_numeric$total.sulfur.dioxide</a:t>
            </a:r>
            <a:r>
              <a:rPr lang="en-US" sz="800" dirty="0"/>
              <a:t>)</a:t>
            </a:r>
            <a:r>
              <a:rPr lang="en-US" sz="800" dirty="0" err="1"/>
              <a:t>new_white_wine_numeric$density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new_white_wine_numeric$density</a:t>
            </a:r>
            <a:r>
              <a:rPr lang="en-US" sz="800" dirty="0"/>
              <a:t>)</a:t>
            </a:r>
            <a:r>
              <a:rPr lang="en-US" sz="800" dirty="0" err="1"/>
              <a:t>new_white_wine_numeric$pH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new_white_wine_numeric$pH</a:t>
            </a:r>
            <a:r>
              <a:rPr lang="en-US" sz="800" dirty="0"/>
              <a:t>)</a:t>
            </a:r>
            <a:r>
              <a:rPr lang="en-US" sz="800" dirty="0" err="1"/>
              <a:t>new_white_wine_numeric$sulphates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new_white_wine_numeric$sulphates</a:t>
            </a:r>
            <a:r>
              <a:rPr lang="en-US" sz="800" dirty="0"/>
              <a:t>)</a:t>
            </a:r>
            <a:r>
              <a:rPr lang="en-US" sz="800" dirty="0" err="1"/>
              <a:t>new_white_wine_numeric$alcohol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new_white_wine_numeric$alcohol</a:t>
            </a:r>
            <a:r>
              <a:rPr lang="en-US" sz="800" dirty="0"/>
              <a:t>)</a:t>
            </a:r>
            <a:r>
              <a:rPr lang="en-US" sz="800" dirty="0" err="1"/>
              <a:t>new_white_wine_numeric$category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new_white_wine_numeric$category</a:t>
            </a:r>
            <a:r>
              <a:rPr lang="en-US" sz="800" dirty="0"/>
              <a:t>)</a:t>
            </a:r>
            <a:r>
              <a:rPr lang="en-US" sz="800" dirty="0" err="1"/>
              <a:t>indexrf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new_white_wine_numeric</a:t>
            </a:r>
            <a:r>
              <a:rPr lang="en-US" sz="800" dirty="0"/>
              <a:t>),round(.3*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new_white_wine_numeric</a:t>
            </a:r>
            <a:r>
              <a:rPr lang="en-US" sz="800" dirty="0"/>
              <a:t>))))</a:t>
            </a:r>
            <a:r>
              <a:rPr lang="en-US" sz="800" dirty="0" err="1"/>
              <a:t>trainingrf</a:t>
            </a:r>
            <a:r>
              <a:rPr lang="en-US" sz="800" dirty="0"/>
              <a:t> &lt;-</a:t>
            </a:r>
            <a:r>
              <a:rPr lang="en-US" sz="800" dirty="0" err="1"/>
              <a:t>new_white_wine_numeric</a:t>
            </a:r>
            <a:r>
              <a:rPr lang="en-US" sz="800" dirty="0"/>
              <a:t>[-</a:t>
            </a:r>
            <a:r>
              <a:rPr lang="en-US" sz="800" dirty="0" err="1"/>
              <a:t>indexrf</a:t>
            </a:r>
            <a:r>
              <a:rPr lang="en-US" sz="800" dirty="0"/>
              <a:t>,]</a:t>
            </a:r>
            <a:r>
              <a:rPr lang="en-US" sz="800" dirty="0" err="1"/>
              <a:t>testrf</a:t>
            </a:r>
            <a:r>
              <a:rPr lang="en-US" sz="800" dirty="0"/>
              <a:t> &lt;-</a:t>
            </a:r>
            <a:r>
              <a:rPr lang="en-US" sz="800" dirty="0" err="1"/>
              <a:t>new_white_wine_numeric</a:t>
            </a:r>
            <a:r>
              <a:rPr lang="en-US" sz="800" dirty="0"/>
              <a:t>[</a:t>
            </a:r>
            <a:r>
              <a:rPr lang="en-US" sz="800" dirty="0" err="1"/>
              <a:t>indexrf</a:t>
            </a:r>
            <a:r>
              <a:rPr lang="en-US" sz="800" dirty="0"/>
              <a:t>,]##</a:t>
            </a:r>
            <a:r>
              <a:rPr lang="en-US" sz="800" dirty="0" err="1"/>
              <a:t>indexrf</a:t>
            </a:r>
            <a:r>
              <a:rPr lang="en-US" sz="800" dirty="0"/>
              <a:t>##View(</a:t>
            </a:r>
            <a:r>
              <a:rPr lang="en-US" sz="800" dirty="0" err="1"/>
              <a:t>trainingrf</a:t>
            </a:r>
            <a:r>
              <a:rPr lang="en-US" sz="800" dirty="0"/>
              <a:t>)library(</a:t>
            </a:r>
            <a:r>
              <a:rPr lang="en-US" sz="800" dirty="0" err="1"/>
              <a:t>randomForest</a:t>
            </a:r>
            <a:r>
              <a:rPr lang="en-US" sz="800" dirty="0"/>
              <a:t>)fit &lt;- </a:t>
            </a:r>
            <a:r>
              <a:rPr lang="en-US" sz="800" dirty="0" err="1"/>
              <a:t>randomForest</a:t>
            </a:r>
            <a:r>
              <a:rPr lang="en-US" sz="800" dirty="0"/>
              <a:t>(category~fixed.acidity+volatile.acidity+citric.acid+residual.sugar+chlorides+free.sulfur.dioxide+total.sulfur.dioxide+density+pH+sulphates+alcohol, data=</a:t>
            </a:r>
            <a:r>
              <a:rPr lang="en-US" sz="800" dirty="0" err="1"/>
              <a:t>trainingrf</a:t>
            </a:r>
            <a:r>
              <a:rPr lang="en-US" sz="800" dirty="0"/>
              <a:t>, importance=TRUE, </a:t>
            </a:r>
            <a:r>
              <a:rPr lang="en-US" sz="800" dirty="0" err="1"/>
              <a:t>ntree</a:t>
            </a:r>
            <a:r>
              <a:rPr lang="en-US" sz="800" dirty="0"/>
              <a:t>=1000)importance(fit)</a:t>
            </a:r>
            <a:r>
              <a:rPr lang="en-US" sz="800" dirty="0" err="1"/>
              <a:t>varImpPlot</a:t>
            </a:r>
            <a:r>
              <a:rPr lang="en-US" sz="800" dirty="0"/>
              <a:t>(fit)Prediction &lt;- predict(fit, </a:t>
            </a:r>
            <a:r>
              <a:rPr lang="en-US" sz="800" dirty="0" err="1"/>
              <a:t>testrf</a:t>
            </a:r>
            <a:r>
              <a:rPr lang="en-US" sz="800" dirty="0"/>
              <a:t>)</a:t>
            </a:r>
            <a:r>
              <a:rPr lang="en-US" sz="800" dirty="0" err="1"/>
              <a:t>PredictionPrediction</a:t>
            </a:r>
            <a:r>
              <a:rPr lang="en-US" sz="800" dirty="0"/>
              <a:t>&lt;-round(Prediction)table(actual=</a:t>
            </a:r>
            <a:r>
              <a:rPr lang="en-US" sz="800" dirty="0" err="1"/>
              <a:t>testrf</a:t>
            </a:r>
            <a:r>
              <a:rPr lang="en-US" sz="800" dirty="0"/>
              <a:t>[,13],</a:t>
            </a:r>
            <a:r>
              <a:rPr lang="en-US" sz="800" dirty="0" err="1"/>
              <a:t>R_Forest_All</a:t>
            </a:r>
            <a:r>
              <a:rPr lang="en-US" sz="800" dirty="0"/>
              <a:t>=Prediction)#a&lt;-</a:t>
            </a:r>
            <a:r>
              <a:rPr lang="en-US" sz="800" dirty="0" err="1"/>
              <a:t>testrf</a:t>
            </a:r>
            <a:r>
              <a:rPr lang="en-US" sz="800" dirty="0"/>
              <a:t>[,13]wrong&lt;- (</a:t>
            </a:r>
            <a:r>
              <a:rPr lang="en-US" sz="800" dirty="0" err="1"/>
              <a:t>testrf</a:t>
            </a:r>
            <a:r>
              <a:rPr lang="en-US" sz="800" dirty="0"/>
              <a:t>[,13]!=Prediction )</a:t>
            </a:r>
            <a:r>
              <a:rPr lang="en-US" sz="800" dirty="0" err="1"/>
              <a:t>error_rate</a:t>
            </a:r>
            <a:r>
              <a:rPr lang="en-US" sz="800" dirty="0"/>
              <a:t>&lt;-sum(wrong)/length(wrong)</a:t>
            </a:r>
            <a:r>
              <a:rPr lang="en-US" sz="800" dirty="0" err="1"/>
              <a:t>error_rate</a:t>
            </a:r>
            <a:r>
              <a:rPr lang="en-US" sz="800" dirty="0"/>
              <a:t> #wrong#C50index&lt;-sort(sample(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new_white_wine_factor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new_white_wine_factor</a:t>
            </a:r>
            <a:r>
              <a:rPr lang="en-US" sz="800" dirty="0"/>
              <a:t>))))training&lt;-</a:t>
            </a:r>
            <a:r>
              <a:rPr lang="en-US" sz="800" dirty="0" err="1"/>
              <a:t>new_white_wine_factor</a:t>
            </a:r>
            <a:r>
              <a:rPr lang="en-US" sz="800" dirty="0"/>
              <a:t>[-index,]test&lt;-</a:t>
            </a:r>
            <a:r>
              <a:rPr lang="en-US" sz="800" dirty="0" err="1"/>
              <a:t>new_white_wine_factor</a:t>
            </a:r>
            <a:r>
              <a:rPr lang="en-US" sz="800" dirty="0"/>
              <a:t>[index,]# C50  classification library('C50')C50_class &lt;- C5.0(category~fixed.acidity+volatile.acidity+citric.acid+residual.sugar+chlorides+free.sulfur.dioxide+total.sulfur.dioxide+density+pH+sulphates+alcohol, data=training )summary(C50_class )#</a:t>
            </a:r>
            <a:r>
              <a:rPr lang="en-US" sz="800" dirty="0" err="1"/>
              <a:t>dev.off</a:t>
            </a:r>
            <a:r>
              <a:rPr lang="en-US" sz="800" dirty="0"/>
              <a:t>()plot(C50_class)C50_predict&lt;-predict( C50_class ,test , type="class" )table(actual=test[,13],C50=C50_predict)wrong&lt;- (test[,13]!=C50_predict)c50_rate&lt;-sum(wrong)/length(test[,13])c50_rate#######ANN##ANN##using </a:t>
            </a:r>
            <a:r>
              <a:rPr lang="en-US" sz="800" dirty="0" err="1"/>
              <a:t>densitylow</a:t>
            </a:r>
            <a:r>
              <a:rPr lang="en-US" sz="800" dirty="0"/>
              <a:t>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new_white_wine$category</a:t>
            </a:r>
            <a:r>
              <a:rPr lang="en-US" sz="800" dirty="0"/>
              <a:t>==1,1,0)medium&lt;-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new_white_wine$category</a:t>
            </a:r>
            <a:r>
              <a:rPr lang="en-US" sz="800" dirty="0"/>
              <a:t>==2,1,0)high&lt;-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new_white_wine$category</a:t>
            </a:r>
            <a:r>
              <a:rPr lang="en-US" sz="800" dirty="0"/>
              <a:t>==3,1,0)</a:t>
            </a:r>
            <a:r>
              <a:rPr lang="en-US" sz="800" dirty="0" err="1"/>
              <a:t>new_white_wine_ann</a:t>
            </a:r>
            <a:r>
              <a:rPr lang="en-US" sz="800" dirty="0"/>
              <a:t>&lt;- 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new_white_wine,low,medium,high</a:t>
            </a:r>
            <a:r>
              <a:rPr lang="en-US" sz="800" dirty="0"/>
              <a:t>)index &lt;- seq (1,nrow(</a:t>
            </a:r>
            <a:r>
              <a:rPr lang="en-US" sz="800" dirty="0" err="1"/>
              <a:t>new_white_wine_ann</a:t>
            </a:r>
            <a:r>
              <a:rPr lang="en-US" sz="800" dirty="0"/>
              <a:t>),by=5)test&lt;-</a:t>
            </a:r>
            <a:r>
              <a:rPr lang="en-US" sz="800" dirty="0" err="1"/>
              <a:t>new_white_wine_ann</a:t>
            </a:r>
            <a:r>
              <a:rPr lang="en-US" sz="800" dirty="0"/>
              <a:t>[index,]training&lt;-</a:t>
            </a:r>
            <a:r>
              <a:rPr lang="en-US" sz="800" dirty="0" err="1"/>
              <a:t>new_white_wine_ann</a:t>
            </a:r>
            <a:r>
              <a:rPr lang="en-US" sz="800" dirty="0"/>
              <a:t>[-index,]</a:t>
            </a:r>
            <a:r>
              <a:rPr lang="en-US" sz="800" dirty="0" err="1"/>
              <a:t>install.packages</a:t>
            </a:r>
            <a:r>
              <a:rPr lang="en-US" sz="800" dirty="0"/>
              <a:t>("</a:t>
            </a:r>
            <a:r>
              <a:rPr lang="en-US" sz="800" dirty="0" err="1"/>
              <a:t>neuralnet</a:t>
            </a:r>
            <a:r>
              <a:rPr lang="en-US" sz="800" dirty="0"/>
              <a:t>")library("</a:t>
            </a:r>
            <a:r>
              <a:rPr lang="en-US" sz="800" dirty="0" err="1"/>
              <a:t>neuralnet</a:t>
            </a:r>
            <a:r>
              <a:rPr lang="en-US" sz="800" dirty="0"/>
              <a:t>")?</a:t>
            </a:r>
            <a:r>
              <a:rPr lang="en-US" sz="800" dirty="0" err="1"/>
              <a:t>neuralnet</a:t>
            </a:r>
            <a:r>
              <a:rPr lang="en-US" sz="800" dirty="0"/>
              <a:t>()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20675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9FD88D-9F85-46BD-8431-B684EA0000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67A9-20CD-44E5-BD07-8B74FD9402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 err="1"/>
              <a:t>net_new_white_wine</a:t>
            </a:r>
            <a:r>
              <a:rPr lang="en-US" sz="800" dirty="0"/>
              <a:t>  &lt;- </a:t>
            </a:r>
            <a:r>
              <a:rPr lang="en-US" sz="800" dirty="0" err="1"/>
              <a:t>neuralnet</a:t>
            </a:r>
            <a:r>
              <a:rPr lang="en-US" sz="800" dirty="0"/>
              <a:t>(low+medium+high~fixed.acidity+volatile.acidity+citric.acid+residual.sugar+chlorides+free.sulfur.dioxide+total.sulfur.dioxide+density+pH+sulphates+alcohol                                       ,training, hidden=5, threshold=0.05)#Plot the neural </a:t>
            </a:r>
            <a:r>
              <a:rPr lang="en-US" sz="800" dirty="0" err="1"/>
              <a:t>networkplot</a:t>
            </a:r>
            <a:r>
              <a:rPr lang="en-US" sz="800" dirty="0"/>
              <a:t>(</a:t>
            </a:r>
            <a:r>
              <a:rPr lang="en-US" sz="800" dirty="0" err="1"/>
              <a:t>net_new_white_wine</a:t>
            </a:r>
            <a:r>
              <a:rPr lang="en-US" sz="800" dirty="0"/>
              <a:t>)</a:t>
            </a:r>
            <a:r>
              <a:rPr lang="en-US" sz="800" dirty="0" err="1"/>
              <a:t>net_new_white_wine_results</a:t>
            </a:r>
            <a:r>
              <a:rPr lang="en-US" sz="800" dirty="0"/>
              <a:t> &lt;-compute(</a:t>
            </a:r>
            <a:r>
              <a:rPr lang="en-US" sz="800" dirty="0" err="1"/>
              <a:t>net_new_white_wine</a:t>
            </a:r>
            <a:r>
              <a:rPr lang="en-US" sz="800" dirty="0"/>
              <a:t>, test[,-c(12,13,14,15,16)]) class(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)</a:t>
            </a:r>
            <a:r>
              <a:rPr lang="en-US" sz="800" dirty="0" err="1"/>
              <a:t>abc</a:t>
            </a:r>
            <a:r>
              <a:rPr lang="en-US" sz="800" dirty="0"/>
              <a:t>&lt;-</a:t>
            </a:r>
            <a:r>
              <a:rPr lang="en-US" sz="800" dirty="0" err="1"/>
              <a:t>net_new_white_wine_results$net.result#str</a:t>
            </a:r>
            <a:r>
              <a:rPr lang="en-US" sz="800" dirty="0"/>
              <a:t>(net_bc2_results)results&lt;-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Actual_low</a:t>
            </a:r>
            <a:r>
              <a:rPr lang="en-US" sz="800" dirty="0"/>
              <a:t>=</a:t>
            </a:r>
            <a:r>
              <a:rPr lang="en-US" sz="800" dirty="0" err="1"/>
              <a:t>test$low</a:t>
            </a:r>
            <a:r>
              <a:rPr lang="en-US" sz="800" dirty="0"/>
              <a:t>,                    </a:t>
            </a:r>
            <a:r>
              <a:rPr lang="en-US" sz="800" dirty="0" err="1"/>
              <a:t>Actual_medium</a:t>
            </a:r>
            <a:r>
              <a:rPr lang="en-US" sz="800" dirty="0"/>
              <a:t>=</a:t>
            </a:r>
            <a:r>
              <a:rPr lang="en-US" sz="800" dirty="0" err="1"/>
              <a:t>test$medium</a:t>
            </a:r>
            <a:r>
              <a:rPr lang="en-US" sz="800" dirty="0"/>
              <a:t>,                    </a:t>
            </a:r>
            <a:r>
              <a:rPr lang="en-US" sz="800" dirty="0" err="1"/>
              <a:t>Actual_high</a:t>
            </a:r>
            <a:r>
              <a:rPr lang="en-US" sz="800" dirty="0"/>
              <a:t>=</a:t>
            </a:r>
            <a:r>
              <a:rPr lang="en-US" sz="800" dirty="0" err="1"/>
              <a:t>test$high</a:t>
            </a:r>
            <a:r>
              <a:rPr lang="en-US" sz="800" dirty="0"/>
              <a:t>,                                        </a:t>
            </a:r>
            <a:r>
              <a:rPr lang="en-US" sz="800" dirty="0" err="1"/>
              <a:t>ANN_low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[,1]),                    </a:t>
            </a:r>
            <a:r>
              <a:rPr lang="en-US" sz="800" dirty="0" err="1"/>
              <a:t>ANN_medium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[,2]),                    </a:t>
            </a:r>
            <a:r>
              <a:rPr lang="en-US" sz="800" dirty="0" err="1"/>
              <a:t>ANN_high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[,3]))results2&lt;-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Actual_low</a:t>
            </a:r>
            <a:r>
              <a:rPr lang="en-US" sz="800" dirty="0"/>
              <a:t>=</a:t>
            </a:r>
            <a:r>
              <a:rPr lang="en-US" sz="800" dirty="0" err="1"/>
              <a:t>test$low</a:t>
            </a:r>
            <a:r>
              <a:rPr lang="en-US" sz="800" dirty="0"/>
              <a:t>,                     </a:t>
            </a:r>
            <a:r>
              <a:rPr lang="en-US" sz="800" dirty="0" err="1"/>
              <a:t>Actual_medium</a:t>
            </a:r>
            <a:r>
              <a:rPr lang="en-US" sz="800" dirty="0"/>
              <a:t>=</a:t>
            </a:r>
            <a:r>
              <a:rPr lang="en-US" sz="800" dirty="0" err="1"/>
              <a:t>test$medium</a:t>
            </a:r>
            <a:r>
              <a:rPr lang="en-US" sz="800" dirty="0"/>
              <a:t>,                     </a:t>
            </a:r>
            <a:r>
              <a:rPr lang="en-US" sz="800" dirty="0" err="1"/>
              <a:t>Actual_high</a:t>
            </a:r>
            <a:r>
              <a:rPr lang="en-US" sz="800" dirty="0"/>
              <a:t>=</a:t>
            </a:r>
            <a:r>
              <a:rPr lang="en-US" sz="800" dirty="0" err="1"/>
              <a:t>test$high</a:t>
            </a:r>
            <a:r>
              <a:rPr lang="en-US" sz="800" dirty="0"/>
              <a:t>,                                         </a:t>
            </a:r>
            <a:r>
              <a:rPr lang="en-US" sz="800" dirty="0" err="1"/>
              <a:t>ANN_low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[,1]),                     </a:t>
            </a:r>
            <a:r>
              <a:rPr lang="en-US" sz="800" dirty="0" err="1"/>
              <a:t>ANN_medium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[,2]),                     </a:t>
            </a:r>
            <a:r>
              <a:rPr lang="en-US" sz="800" dirty="0" err="1"/>
              <a:t>ANN_high</a:t>
            </a:r>
            <a:r>
              <a:rPr lang="en-US" sz="800" dirty="0"/>
              <a:t>=round(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[,3]),                     Prediction = </a:t>
            </a:r>
            <a:r>
              <a:rPr lang="en-US" sz="800" dirty="0" err="1"/>
              <a:t>ifelse</a:t>
            </a:r>
            <a:r>
              <a:rPr lang="en-US" sz="800" dirty="0"/>
              <a:t>(round(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[,1])==1,1                            ,</a:t>
            </a:r>
            <a:r>
              <a:rPr lang="en-US" sz="800" dirty="0" err="1"/>
              <a:t>ifelse</a:t>
            </a:r>
            <a:r>
              <a:rPr lang="en-US" sz="800" dirty="0"/>
              <a:t>(round(</a:t>
            </a:r>
            <a:r>
              <a:rPr lang="en-US" sz="800" dirty="0" err="1"/>
              <a:t>net_new_white_wine_results$net.result</a:t>
            </a:r>
            <a:r>
              <a:rPr lang="en-US" sz="800" dirty="0"/>
              <a:t>[,2])==1,2,3)))table(Actual=</a:t>
            </a:r>
            <a:r>
              <a:rPr lang="en-US" sz="800" dirty="0" err="1"/>
              <a:t>test$category,Prediction</a:t>
            </a:r>
            <a:r>
              <a:rPr lang="en-US" sz="800" dirty="0"/>
              <a:t>=results2$Prediction)wrong&lt;- (results2$Prediction!=</a:t>
            </a:r>
            <a:r>
              <a:rPr lang="en-US" sz="800" dirty="0" err="1"/>
              <a:t>test$category</a:t>
            </a:r>
            <a:r>
              <a:rPr lang="en-US" sz="800" dirty="0"/>
              <a:t> )</a:t>
            </a:r>
            <a:r>
              <a:rPr lang="en-US" sz="800" dirty="0" err="1"/>
              <a:t>error_rate</a:t>
            </a:r>
            <a:r>
              <a:rPr lang="en-US" sz="800" dirty="0"/>
              <a:t>&lt;-sum(wrong)/length(wrong)</a:t>
            </a:r>
            <a:r>
              <a:rPr lang="en-US" sz="800" dirty="0" err="1"/>
              <a:t>error_rate</a:t>
            </a:r>
            <a:r>
              <a:rPr lang="en-US" sz="800" dirty="0"/>
              <a:t>######################################################################################test&lt;-</a:t>
            </a:r>
            <a:r>
              <a:rPr lang="en-US" sz="800" dirty="0" err="1"/>
              <a:t>new_white_wine</a:t>
            </a:r>
            <a:r>
              <a:rPr lang="en-US" sz="800" dirty="0"/>
              <a:t>[</a:t>
            </a:r>
            <a:r>
              <a:rPr lang="en-US" sz="800" dirty="0" err="1"/>
              <a:t>new_white_wine$category</a:t>
            </a:r>
            <a:r>
              <a:rPr lang="en-US" sz="800" dirty="0"/>
              <a:t>==1,]mean(</a:t>
            </a:r>
            <a:r>
              <a:rPr lang="en-US" sz="800" dirty="0" err="1"/>
              <a:t>test$total.sulfur.dioxide</a:t>
            </a:r>
            <a:r>
              <a:rPr lang="en-US" sz="800" dirty="0"/>
              <a:t>)# boxplot(</a:t>
            </a:r>
            <a:r>
              <a:rPr lang="en-US" sz="800" dirty="0" err="1"/>
              <a:t>new_white_wine$fixed.acidity</a:t>
            </a:r>
            <a:r>
              <a:rPr lang="en-US" sz="800" dirty="0"/>
              <a:t>)# plot(</a:t>
            </a:r>
            <a:r>
              <a:rPr lang="en-US" sz="800" dirty="0" err="1"/>
              <a:t>new_white_wine</a:t>
            </a:r>
            <a:r>
              <a:rPr lang="en-US" sz="800" dirty="0"/>
              <a:t>[,c(13,1)])par(</a:t>
            </a:r>
            <a:r>
              <a:rPr lang="en-US" sz="800" dirty="0" err="1"/>
              <a:t>mfrow</a:t>
            </a:r>
            <a:r>
              <a:rPr lang="en-US" sz="800" dirty="0"/>
              <a:t> = c(1,3))boxplot(</a:t>
            </a:r>
            <a:r>
              <a:rPr lang="en-US" sz="800" dirty="0" err="1"/>
              <a:t>fixed.acidity~category,data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main="Fixed Acidity",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="Fixed Acidity")boxplot(</a:t>
            </a:r>
            <a:r>
              <a:rPr lang="en-US" sz="800" dirty="0" err="1"/>
              <a:t>volatile.acidity~category,data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main="Volatile Acidity",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="Volatile Acidity")boxplot(</a:t>
            </a:r>
            <a:r>
              <a:rPr lang="en-US" sz="800" dirty="0" err="1"/>
              <a:t>citric.acid~category,data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main="Citric Acid",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="Citric Acid")boxplot(</a:t>
            </a:r>
            <a:r>
              <a:rPr lang="en-US" sz="800" dirty="0" err="1"/>
              <a:t>residual.sugar~category,data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main="Residual Sugar",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="Residual Sugar")boxplot(</a:t>
            </a:r>
            <a:r>
              <a:rPr lang="en-US" sz="800" dirty="0" err="1"/>
              <a:t>chlorides~category,data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main="Chlorides",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="Chlorides")boxplot(</a:t>
            </a:r>
            <a:r>
              <a:rPr lang="en-US" sz="800" dirty="0" err="1"/>
              <a:t>free.sulfur.dioxide~category,data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main="Free Sulphur dioxide",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="Free Sulphur dioxide")boxplot(</a:t>
            </a:r>
            <a:r>
              <a:rPr lang="en-US" sz="800" dirty="0" err="1"/>
              <a:t>total.sulfur.dioxide~category,data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main="Total Sulphur dioxide",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="Total Sulphur dioxide")boxplot(</a:t>
            </a:r>
            <a:r>
              <a:rPr lang="en-US" sz="800" dirty="0" err="1"/>
              <a:t>density~category,data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main="Density",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="Density")boxplot(</a:t>
            </a:r>
            <a:r>
              <a:rPr lang="en-US" sz="800" dirty="0" err="1"/>
              <a:t>pH~category,data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main="pH",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="pH")boxplot(</a:t>
            </a:r>
            <a:r>
              <a:rPr lang="en-US" sz="800" dirty="0" err="1"/>
              <a:t>sulphates~category,data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58209-6976-4A7A-ABD3-5094E0C4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0413E-C3A4-492C-B6B2-487773CD91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00" dirty="0"/>
              <a:t>main="Sulphates",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="Sulphates")boxplot(</a:t>
            </a:r>
            <a:r>
              <a:rPr lang="en-US" sz="800" dirty="0" err="1"/>
              <a:t>alcohol~category,data</a:t>
            </a:r>
            <a:r>
              <a:rPr lang="en-US" sz="800" dirty="0"/>
              <a:t>=</a:t>
            </a:r>
            <a:r>
              <a:rPr lang="en-US" sz="800" dirty="0" err="1"/>
              <a:t>new_white_wine</a:t>
            </a:r>
            <a:r>
              <a:rPr lang="en-US" sz="800" dirty="0"/>
              <a:t>, main="Alcohol", </a:t>
            </a:r>
            <a:r>
              <a:rPr lang="en-US" sz="800" dirty="0" err="1"/>
              <a:t>xlab</a:t>
            </a:r>
            <a:r>
              <a:rPr lang="en-US" sz="800" dirty="0"/>
              <a:t>="Category", </a:t>
            </a:r>
            <a:r>
              <a:rPr lang="en-US" sz="800" dirty="0" err="1"/>
              <a:t>ylab</a:t>
            </a:r>
            <a:r>
              <a:rPr lang="en-US" sz="800" dirty="0"/>
              <a:t>="Alcohol")#################################################################################################</a:t>
            </a:r>
            <a:r>
              <a:rPr lang="en-US" sz="800" dirty="0" err="1"/>
              <a:t>MODIIFIEDmodified</a:t>
            </a:r>
            <a:r>
              <a:rPr lang="en-US" sz="800" dirty="0"/>
              <a:t>&lt;-</a:t>
            </a:r>
            <a:r>
              <a:rPr lang="en-US" sz="800" dirty="0" err="1"/>
              <a:t>new_white_wine</a:t>
            </a:r>
            <a:r>
              <a:rPr lang="en-US" sz="800" dirty="0"/>
              <a:t>[,c(2,5,7,8,11,13)]#KNN </a:t>
            </a:r>
            <a:r>
              <a:rPr lang="en-US" sz="800" dirty="0" err="1"/>
              <a:t>modindexknn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(modified),round(.25*</a:t>
            </a:r>
            <a:r>
              <a:rPr lang="en-US" sz="800" dirty="0" err="1"/>
              <a:t>nrow</a:t>
            </a:r>
            <a:r>
              <a:rPr lang="en-US" sz="800" dirty="0"/>
              <a:t>(modified))))training&lt;-modified[-</a:t>
            </a:r>
            <a:r>
              <a:rPr lang="en-US" sz="800" dirty="0" err="1"/>
              <a:t>indexknn</a:t>
            </a:r>
            <a:r>
              <a:rPr lang="en-US" sz="800" dirty="0"/>
              <a:t>,]test&lt;-modified[</a:t>
            </a:r>
            <a:r>
              <a:rPr lang="en-US" sz="800" dirty="0" err="1"/>
              <a:t>indexknn</a:t>
            </a:r>
            <a:r>
              <a:rPr lang="en-US" sz="800" dirty="0"/>
              <a:t>,]KNN &lt;- </a:t>
            </a:r>
            <a:r>
              <a:rPr lang="en-US" sz="800" dirty="0" err="1"/>
              <a:t>knn</a:t>
            </a:r>
            <a:r>
              <a:rPr lang="en-US" sz="800" dirty="0"/>
              <a:t>(training[,-6],test[,-6],training[,6],k=1)table(Predict=KNN, Actual=test[,6])wrong&lt;- (test[,6]!=KNN)</a:t>
            </a:r>
            <a:r>
              <a:rPr lang="en-US" sz="800" dirty="0" err="1"/>
              <a:t>knnerror</a:t>
            </a:r>
            <a:r>
              <a:rPr lang="en-US" sz="800" dirty="0"/>
              <a:t>&lt;-sum(wrong)/length(test[,6]) #10knnerror##KNN mod </a:t>
            </a:r>
            <a:r>
              <a:rPr lang="en-US" sz="800" dirty="0" err="1"/>
              <a:t>normmmnorm</a:t>
            </a:r>
            <a:r>
              <a:rPr lang="en-US" sz="800" dirty="0"/>
              <a:t> &lt;- function(</a:t>
            </a:r>
            <a:r>
              <a:rPr lang="en-US" sz="800" dirty="0" err="1"/>
              <a:t>x,minx,maxx</a:t>
            </a:r>
            <a:r>
              <a:rPr lang="en-US" sz="800" dirty="0"/>
              <a:t>){  z&lt;-((x-minx)/(</a:t>
            </a:r>
            <a:r>
              <a:rPr lang="en-US" sz="800" dirty="0" err="1"/>
              <a:t>maxx</a:t>
            </a:r>
            <a:r>
              <a:rPr lang="en-US" sz="800" dirty="0"/>
              <a:t>-minx))  return(z)}</a:t>
            </a:r>
            <a:r>
              <a:rPr lang="en-US" sz="800" dirty="0" err="1"/>
              <a:t>modified_normalized</a:t>
            </a:r>
            <a:r>
              <a:rPr lang="en-US" sz="800" dirty="0"/>
              <a:t>&lt;-</a:t>
            </a:r>
            <a:r>
              <a:rPr lang="en-US" sz="800" dirty="0" err="1"/>
              <a:t>as.data.frame</a:t>
            </a:r>
            <a:r>
              <a:rPr lang="en-US" sz="800" dirty="0"/>
              <a:t>(  </a:t>
            </a:r>
            <a:r>
              <a:rPr lang="en-US" sz="800" dirty="0" err="1"/>
              <a:t>cbind</a:t>
            </a:r>
            <a:r>
              <a:rPr lang="en-US" sz="800" dirty="0"/>
              <a:t>(  </a:t>
            </a:r>
            <a:r>
              <a:rPr lang="en-US" sz="800" dirty="0" err="1"/>
              <a:t>volatile.acidity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(modified[,1],min(modified[,1]),max(modified[,1]))          ,chlorides=</a:t>
            </a:r>
            <a:r>
              <a:rPr lang="en-US" sz="800" dirty="0" err="1"/>
              <a:t>mmnorm</a:t>
            </a:r>
            <a:r>
              <a:rPr lang="en-US" sz="800" dirty="0"/>
              <a:t>(modified[,2],min(modified[,2]),max(modified[,2]))         ,density=</a:t>
            </a:r>
            <a:r>
              <a:rPr lang="en-US" sz="800" dirty="0" err="1"/>
              <a:t>mmnorm</a:t>
            </a:r>
            <a:r>
              <a:rPr lang="en-US" sz="800" dirty="0"/>
              <a:t>(modified[,3],min(modified[,3]),max(modified[,3]))         ,</a:t>
            </a:r>
            <a:r>
              <a:rPr lang="en-US" sz="800" dirty="0" err="1"/>
              <a:t>total.sulfur.dioxide</a:t>
            </a:r>
            <a:r>
              <a:rPr lang="en-US" sz="800" dirty="0"/>
              <a:t>=</a:t>
            </a:r>
            <a:r>
              <a:rPr lang="en-US" sz="800" dirty="0" err="1"/>
              <a:t>mmnorm</a:t>
            </a:r>
            <a:r>
              <a:rPr lang="en-US" sz="800" dirty="0"/>
              <a:t>(modified[,4],min(modified[,4]),max(modified[,4]))         ,alcohol=</a:t>
            </a:r>
            <a:r>
              <a:rPr lang="en-US" sz="800" dirty="0" err="1"/>
              <a:t>mmnorm</a:t>
            </a:r>
            <a:r>
              <a:rPr lang="en-US" sz="800" dirty="0"/>
              <a:t>(modified[,5],min(modified[,5]),max(modified[,5]))         ,category=modified[,6]  ))</a:t>
            </a:r>
            <a:r>
              <a:rPr lang="en-US" sz="800" dirty="0" err="1"/>
              <a:t>indexknn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modified_normalized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modified_normalized</a:t>
            </a:r>
            <a:r>
              <a:rPr lang="en-US" sz="800" dirty="0"/>
              <a:t>))))training&lt;-</a:t>
            </a:r>
            <a:r>
              <a:rPr lang="en-US" sz="800" dirty="0" err="1"/>
              <a:t>modified_normalized</a:t>
            </a:r>
            <a:r>
              <a:rPr lang="en-US" sz="800" dirty="0"/>
              <a:t>[-</a:t>
            </a:r>
            <a:r>
              <a:rPr lang="en-US" sz="800" dirty="0" err="1"/>
              <a:t>indexknn</a:t>
            </a:r>
            <a:r>
              <a:rPr lang="en-US" sz="800" dirty="0"/>
              <a:t>,]test&lt;-</a:t>
            </a:r>
            <a:r>
              <a:rPr lang="en-US" sz="800" dirty="0" err="1"/>
              <a:t>modified_normalized</a:t>
            </a:r>
            <a:r>
              <a:rPr lang="en-US" sz="800" dirty="0"/>
              <a:t>[</a:t>
            </a:r>
            <a:r>
              <a:rPr lang="en-US" sz="800" dirty="0" err="1"/>
              <a:t>indexknn</a:t>
            </a:r>
            <a:r>
              <a:rPr lang="en-US" sz="800" dirty="0"/>
              <a:t>,]</a:t>
            </a:r>
            <a:r>
              <a:rPr lang="en-US" sz="800" dirty="0" err="1"/>
              <a:t>vec</a:t>
            </a:r>
            <a:r>
              <a:rPr lang="en-US" sz="800" dirty="0"/>
              <a:t> &lt;- vector(mode="numeric", length=70)vec2&lt;- vector(mode="</a:t>
            </a:r>
            <a:r>
              <a:rPr lang="en-US" sz="800" dirty="0" err="1"/>
              <a:t>numeric",length</a:t>
            </a:r>
            <a:r>
              <a:rPr lang="en-US" sz="800" dirty="0"/>
              <a:t>=70)for(</a:t>
            </a:r>
            <a:r>
              <a:rPr lang="en-US" sz="800" dirty="0" err="1"/>
              <a:t>i</a:t>
            </a:r>
            <a:r>
              <a:rPr lang="en-US" sz="800" dirty="0"/>
              <a:t> in c(1:70)){  predict&lt;-</a:t>
            </a:r>
            <a:r>
              <a:rPr lang="en-US" sz="800" dirty="0" err="1"/>
              <a:t>knn</a:t>
            </a:r>
            <a:r>
              <a:rPr lang="en-US" sz="800" dirty="0"/>
              <a:t>(training[,-6],test[,-6],training[,6],k=</a:t>
            </a:r>
            <a:r>
              <a:rPr lang="en-US" sz="800" dirty="0" err="1"/>
              <a:t>i</a:t>
            </a:r>
            <a:r>
              <a:rPr lang="en-US" sz="800" dirty="0"/>
              <a:t>)  wrong&lt;-(test[,6]!=predict)  rate&lt;-sum(wrong)/length(wrong)  print(rate)  </a:t>
            </a:r>
            <a:r>
              <a:rPr lang="en-US" sz="800" dirty="0" err="1"/>
              <a:t>vec</a:t>
            </a:r>
            <a:r>
              <a:rPr lang="en-US" sz="800" dirty="0"/>
              <a:t>[</a:t>
            </a:r>
            <a:r>
              <a:rPr lang="en-US" sz="800" dirty="0" err="1"/>
              <a:t>i</a:t>
            </a:r>
            <a:r>
              <a:rPr lang="en-US" sz="800" dirty="0"/>
              <a:t>]=rate  vec2[</a:t>
            </a:r>
            <a:r>
              <a:rPr lang="en-US" sz="800" dirty="0" err="1"/>
              <a:t>i</a:t>
            </a:r>
            <a:r>
              <a:rPr lang="en-US" sz="800" dirty="0"/>
              <a:t>]=</a:t>
            </a:r>
            <a:r>
              <a:rPr lang="en-US" sz="800" dirty="0" err="1"/>
              <a:t>i</a:t>
            </a:r>
            <a:r>
              <a:rPr lang="en-US" sz="800" dirty="0"/>
              <a:t>}plot(vec2,vec,xlab="Value of k", </a:t>
            </a:r>
            <a:r>
              <a:rPr lang="en-US" sz="800" dirty="0" err="1"/>
              <a:t>ylab</a:t>
            </a:r>
            <a:r>
              <a:rPr lang="en-US" sz="800" dirty="0"/>
              <a:t>="Error-rate")KNN &lt;- </a:t>
            </a:r>
            <a:r>
              <a:rPr lang="en-US" sz="800" dirty="0" err="1"/>
              <a:t>knn</a:t>
            </a:r>
            <a:r>
              <a:rPr lang="en-US" sz="800" dirty="0"/>
              <a:t>(training[,-6],test[,-6],training[,6],k=12)table(Predict=KNN, Actual=test[,6])wrong&lt;- (test[,6]!=KNN)</a:t>
            </a:r>
            <a:r>
              <a:rPr lang="en-US" sz="800" dirty="0" err="1"/>
              <a:t>knnerror</a:t>
            </a:r>
            <a:r>
              <a:rPr lang="en-US" sz="800" dirty="0"/>
              <a:t>&lt;-sum(wrong)/length(test[,6]) #10knnerror######</a:t>
            </a:r>
            <a:r>
              <a:rPr lang="en-US" sz="800" dirty="0" err="1"/>
              <a:t>modified_factor</a:t>
            </a:r>
            <a:r>
              <a:rPr lang="en-US" sz="800" dirty="0"/>
              <a:t>&lt;-</a:t>
            </a:r>
            <a:r>
              <a:rPr lang="en-US" sz="800" dirty="0" err="1"/>
              <a:t>modifiedmodified_factor$volatile.acidity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modified_factor$volatile.acidity</a:t>
            </a:r>
            <a:r>
              <a:rPr lang="en-US" sz="800" dirty="0"/>
              <a:t>)</a:t>
            </a:r>
            <a:r>
              <a:rPr lang="en-US" sz="800" dirty="0" err="1"/>
              <a:t>modified_factor$chlorides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modified_factor$chlorides</a:t>
            </a:r>
            <a:r>
              <a:rPr lang="en-US" sz="800" dirty="0"/>
              <a:t>)</a:t>
            </a:r>
            <a:r>
              <a:rPr lang="en-US" sz="800" dirty="0" err="1"/>
              <a:t>modified_factor$total.sulfur.dioxide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modified_factor$total.sulfur.dioxide</a:t>
            </a:r>
            <a:r>
              <a:rPr lang="en-US" sz="800" dirty="0"/>
              <a:t>)</a:t>
            </a:r>
            <a:r>
              <a:rPr lang="en-US" sz="800" dirty="0" err="1"/>
              <a:t>modified_factor$alcohol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modified_factor$alcohol</a:t>
            </a:r>
            <a:r>
              <a:rPr lang="en-US" sz="800" dirty="0"/>
              <a:t>)</a:t>
            </a:r>
            <a:r>
              <a:rPr lang="en-US" sz="800" dirty="0" err="1"/>
              <a:t>modified_factor$density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modified_factor$density</a:t>
            </a:r>
            <a:r>
              <a:rPr lang="en-US" sz="800" dirty="0"/>
              <a:t>)</a:t>
            </a:r>
            <a:r>
              <a:rPr lang="en-US" sz="800" dirty="0" err="1"/>
              <a:t>modified_factor$category</a:t>
            </a:r>
            <a:r>
              <a:rPr lang="en-US" sz="800" dirty="0"/>
              <a:t>&lt;-</a:t>
            </a:r>
            <a:r>
              <a:rPr lang="en-US" sz="800" dirty="0" err="1"/>
              <a:t>as.factor</a:t>
            </a:r>
            <a:r>
              <a:rPr lang="en-US" sz="800" dirty="0"/>
              <a:t>(</a:t>
            </a:r>
            <a:r>
              <a:rPr lang="en-US" sz="800" dirty="0" err="1"/>
              <a:t>modified_factor$category</a:t>
            </a:r>
            <a:r>
              <a:rPr lang="en-US" sz="800" dirty="0"/>
              <a:t>)##NB </a:t>
            </a:r>
            <a:r>
              <a:rPr lang="en-US" sz="800" dirty="0" err="1"/>
              <a:t>modnBayes_all</a:t>
            </a:r>
            <a:r>
              <a:rPr lang="en-US" sz="800" dirty="0"/>
              <a:t> &lt;- </a:t>
            </a:r>
            <a:r>
              <a:rPr lang="en-US" sz="800" dirty="0" err="1"/>
              <a:t>naiveBayes</a:t>
            </a:r>
            <a:r>
              <a:rPr lang="en-US" sz="800" dirty="0"/>
              <a:t>(category~volatile.acidity+chlorides+total.sulfur.dioxide+density+alcohol,data=</a:t>
            </a:r>
            <a:r>
              <a:rPr lang="en-US" sz="800" dirty="0" err="1"/>
              <a:t>modified_factor</a:t>
            </a:r>
            <a:r>
              <a:rPr lang="en-US" sz="800" dirty="0"/>
              <a:t>)## Naive Bayes classification using all variables </a:t>
            </a:r>
            <a:r>
              <a:rPr lang="en-US" sz="800" dirty="0" err="1"/>
              <a:t>category_all</a:t>
            </a:r>
            <a:r>
              <a:rPr lang="en-US" sz="800" dirty="0"/>
              <a:t>&lt;-predict(</a:t>
            </a:r>
            <a:r>
              <a:rPr lang="en-US" sz="800" dirty="0" err="1"/>
              <a:t>nBayes_all,modified_factor</a:t>
            </a:r>
            <a:r>
              <a:rPr lang="en-US" sz="800" dirty="0"/>
              <a:t>)table(</a:t>
            </a:r>
            <a:r>
              <a:rPr lang="en-US" sz="800" dirty="0" err="1"/>
              <a:t>NBayes_selected</a:t>
            </a:r>
            <a:r>
              <a:rPr lang="en-US" sz="800" dirty="0"/>
              <a:t>=</a:t>
            </a:r>
            <a:r>
              <a:rPr lang="en-US" sz="800" dirty="0" err="1"/>
              <a:t>category_all,category</a:t>
            </a:r>
            <a:r>
              <a:rPr lang="en-US" sz="800" dirty="0"/>
              <a:t> = </a:t>
            </a:r>
            <a:r>
              <a:rPr lang="en-US" sz="800" dirty="0" err="1"/>
              <a:t>modified_factor$category</a:t>
            </a:r>
            <a:r>
              <a:rPr lang="en-US" sz="800" dirty="0"/>
              <a:t>)</a:t>
            </a:r>
            <a:r>
              <a:rPr lang="en-US" sz="800" dirty="0" err="1"/>
              <a:t>NB_wrong</a:t>
            </a:r>
            <a:r>
              <a:rPr lang="en-US" sz="800" dirty="0"/>
              <a:t>&lt;-sum(</a:t>
            </a:r>
            <a:r>
              <a:rPr lang="en-US" sz="800" dirty="0" err="1"/>
              <a:t>category_all</a:t>
            </a:r>
            <a:r>
              <a:rPr lang="en-US" sz="800" dirty="0"/>
              <a:t>!=</a:t>
            </a:r>
            <a:r>
              <a:rPr lang="en-US" sz="800" dirty="0" err="1"/>
              <a:t>modified_factor$category</a:t>
            </a:r>
            <a:r>
              <a:rPr lang="en-US" sz="800" dirty="0"/>
              <a:t>)</a:t>
            </a:r>
            <a:r>
              <a:rPr lang="en-US" sz="800" dirty="0" err="1"/>
              <a:t>NB_error_rate</a:t>
            </a:r>
            <a:r>
              <a:rPr lang="en-US" sz="800" dirty="0"/>
              <a:t>&lt;-</a:t>
            </a:r>
            <a:r>
              <a:rPr lang="en-US" sz="800" dirty="0" err="1"/>
              <a:t>NB_wrong</a:t>
            </a:r>
            <a:r>
              <a:rPr lang="en-US" sz="800" dirty="0"/>
              <a:t>/length(</a:t>
            </a:r>
            <a:r>
              <a:rPr lang="en-US" sz="800" dirty="0" err="1"/>
              <a:t>category_all</a:t>
            </a:r>
            <a:r>
              <a:rPr lang="en-US" sz="800" dirty="0"/>
              <a:t>)</a:t>
            </a:r>
            <a:r>
              <a:rPr lang="en-US" sz="800" dirty="0" err="1"/>
              <a:t>NB_error_rate#RFmodified_numeric</a:t>
            </a:r>
            <a:r>
              <a:rPr lang="en-US" sz="800" dirty="0"/>
              <a:t>&lt;-</a:t>
            </a:r>
            <a:r>
              <a:rPr lang="en-US" sz="800" dirty="0" err="1"/>
              <a:t>modifiedmodified_numeric$volatile.acidity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modified_numeric$volatile.acidity</a:t>
            </a:r>
            <a:r>
              <a:rPr lang="en-US" sz="800" dirty="0"/>
              <a:t>)</a:t>
            </a:r>
            <a:r>
              <a:rPr lang="en-US" sz="800" dirty="0" err="1"/>
              <a:t>modified_numeric$chlorides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modified_numeric$chlorides</a:t>
            </a:r>
            <a:r>
              <a:rPr lang="en-US" sz="800" dirty="0"/>
              <a:t>)</a:t>
            </a:r>
            <a:r>
              <a:rPr lang="en-US" sz="800" dirty="0" err="1"/>
              <a:t>modified_numeric$total.sulfur.dioxide</a:t>
            </a:r>
            <a:r>
              <a:rPr lang="en-US" sz="800" dirty="0"/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4207017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21CCF-606A-44E6-8760-A09C1C2FFA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D22D-311B-4F03-A44C-481F106246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modified_numeric$total.sulfur.dioxide</a:t>
            </a:r>
            <a:r>
              <a:rPr lang="en-US" sz="800" dirty="0"/>
              <a:t>)</a:t>
            </a:r>
            <a:r>
              <a:rPr lang="en-US" sz="800" dirty="0" err="1"/>
              <a:t>modified_numeric$alcohol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modified_numeric$alcohol</a:t>
            </a:r>
            <a:r>
              <a:rPr lang="en-US" sz="800" dirty="0"/>
              <a:t>)</a:t>
            </a:r>
            <a:r>
              <a:rPr lang="en-US" sz="800" dirty="0" err="1"/>
              <a:t>modified_numeric$density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modified_numeric$density</a:t>
            </a:r>
            <a:r>
              <a:rPr lang="en-US" sz="800" dirty="0"/>
              <a:t>)</a:t>
            </a:r>
            <a:r>
              <a:rPr lang="en-US" sz="800" dirty="0" err="1"/>
              <a:t>modified_numeric$category</a:t>
            </a:r>
            <a:r>
              <a:rPr lang="en-US" sz="800" dirty="0"/>
              <a:t>&lt;-</a:t>
            </a:r>
            <a:r>
              <a:rPr lang="en-US" sz="800" dirty="0" err="1"/>
              <a:t>as.numeric</a:t>
            </a:r>
            <a:r>
              <a:rPr lang="en-US" sz="800" dirty="0"/>
              <a:t>(</a:t>
            </a:r>
            <a:r>
              <a:rPr lang="en-US" sz="800" dirty="0" err="1"/>
              <a:t>modified_numeric$category</a:t>
            </a:r>
            <a:r>
              <a:rPr lang="en-US" sz="800" dirty="0"/>
              <a:t>)</a:t>
            </a:r>
            <a:r>
              <a:rPr lang="en-US" sz="800" dirty="0" err="1"/>
              <a:t>indexrf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modified_numeric</a:t>
            </a:r>
            <a:r>
              <a:rPr lang="en-US" sz="800" dirty="0"/>
              <a:t>),round(.3*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modified_numeric</a:t>
            </a:r>
            <a:r>
              <a:rPr lang="en-US" sz="800" dirty="0"/>
              <a:t>))))</a:t>
            </a:r>
            <a:r>
              <a:rPr lang="en-US" sz="800" dirty="0" err="1"/>
              <a:t>trainingrf</a:t>
            </a:r>
            <a:r>
              <a:rPr lang="en-US" sz="800" dirty="0"/>
              <a:t> &lt;-</a:t>
            </a:r>
            <a:r>
              <a:rPr lang="en-US" sz="800" dirty="0" err="1"/>
              <a:t>modified_numeric</a:t>
            </a:r>
            <a:r>
              <a:rPr lang="en-US" sz="800" dirty="0"/>
              <a:t>[-</a:t>
            </a:r>
            <a:r>
              <a:rPr lang="en-US" sz="800" dirty="0" err="1"/>
              <a:t>indexrf</a:t>
            </a:r>
            <a:r>
              <a:rPr lang="en-US" sz="800" dirty="0"/>
              <a:t>,]</a:t>
            </a:r>
            <a:r>
              <a:rPr lang="en-US" sz="800" dirty="0" err="1"/>
              <a:t>testrf</a:t>
            </a:r>
            <a:r>
              <a:rPr lang="en-US" sz="800" dirty="0"/>
              <a:t> &lt;-</a:t>
            </a:r>
            <a:r>
              <a:rPr lang="en-US" sz="800" dirty="0" err="1"/>
              <a:t>modified_numeric</a:t>
            </a:r>
            <a:r>
              <a:rPr lang="en-US" sz="800" dirty="0"/>
              <a:t>[</a:t>
            </a:r>
            <a:r>
              <a:rPr lang="en-US" sz="800" dirty="0" err="1"/>
              <a:t>indexrf</a:t>
            </a:r>
            <a:r>
              <a:rPr lang="en-US" sz="800" dirty="0"/>
              <a:t>,]data(</a:t>
            </a:r>
            <a:r>
              <a:rPr lang="en-US" sz="800" dirty="0" err="1"/>
              <a:t>modified_numeric</a:t>
            </a:r>
            <a:r>
              <a:rPr lang="en-US" sz="800" dirty="0"/>
              <a:t>)</a:t>
            </a:r>
            <a:r>
              <a:rPr lang="en-US" sz="800" dirty="0" err="1"/>
              <a:t>mt.rf</a:t>
            </a:r>
            <a:r>
              <a:rPr lang="en-US" sz="800" dirty="0"/>
              <a:t> &lt;- </a:t>
            </a:r>
            <a:r>
              <a:rPr lang="en-US" sz="800" dirty="0" err="1"/>
              <a:t>randomForest</a:t>
            </a:r>
            <a:r>
              <a:rPr lang="en-US" sz="800" dirty="0"/>
              <a:t>(category~. ,data=</a:t>
            </a:r>
            <a:r>
              <a:rPr lang="en-US" sz="800" dirty="0" err="1"/>
              <a:t>modified_numeric,ntree</a:t>
            </a:r>
            <a:r>
              <a:rPr lang="en-US" sz="800" dirty="0"/>
              <a:t>=1000, </a:t>
            </a:r>
            <a:r>
              <a:rPr lang="en-US" sz="800" dirty="0" err="1"/>
              <a:t>keep.forest</a:t>
            </a:r>
            <a:r>
              <a:rPr lang="en-US" sz="800" dirty="0"/>
              <a:t>=FALSE, importance=TRUE)plot(</a:t>
            </a:r>
            <a:r>
              <a:rPr lang="en-US" sz="800" dirty="0" err="1"/>
              <a:t>mt.rf,log</a:t>
            </a:r>
            <a:r>
              <a:rPr lang="en-US" sz="800" dirty="0"/>
              <a:t>="y")</a:t>
            </a:r>
            <a:r>
              <a:rPr lang="en-US" sz="800" dirty="0" err="1"/>
              <a:t>varImpPlot</a:t>
            </a:r>
            <a:r>
              <a:rPr lang="en-US" sz="800" dirty="0"/>
              <a:t>(</a:t>
            </a:r>
            <a:r>
              <a:rPr lang="en-US" sz="800" dirty="0" err="1"/>
              <a:t>mt.rf</a:t>
            </a:r>
            <a:r>
              <a:rPr lang="en-US" sz="800" dirty="0"/>
              <a:t>)</a:t>
            </a:r>
            <a:r>
              <a:rPr lang="en-US" sz="800" dirty="0" err="1"/>
              <a:t>install.packages</a:t>
            </a:r>
            <a:r>
              <a:rPr lang="en-US" sz="800" dirty="0"/>
              <a:t>(</a:t>
            </a:r>
            <a:r>
              <a:rPr lang="en-US" sz="800" dirty="0" err="1"/>
              <a:t>cforest</a:t>
            </a:r>
            <a:r>
              <a:rPr lang="en-US" sz="800" dirty="0"/>
              <a:t>)</a:t>
            </a:r>
            <a:r>
              <a:rPr lang="en-US" sz="800" dirty="0" err="1"/>
              <a:t>cforest</a:t>
            </a:r>
            <a:r>
              <a:rPr lang="en-US" sz="800" dirty="0"/>
              <a:t>(category~., data = </a:t>
            </a:r>
            <a:r>
              <a:rPr lang="en-US" sz="800" dirty="0" err="1"/>
              <a:t>modified_numeric</a:t>
            </a:r>
            <a:r>
              <a:rPr lang="en-US" sz="800" dirty="0"/>
              <a:t>, controls =  </a:t>
            </a:r>
            <a:r>
              <a:rPr lang="en-US" sz="800" dirty="0" err="1"/>
              <a:t>cforest</a:t>
            </a:r>
            <a:r>
              <a:rPr lang="en-US" sz="800" dirty="0"/>
              <a:t>(</a:t>
            </a:r>
            <a:r>
              <a:rPr lang="en-US" sz="800" dirty="0" err="1"/>
              <a:t>mtry</a:t>
            </a:r>
            <a:r>
              <a:rPr lang="en-US" sz="800" dirty="0"/>
              <a:t>=2,mincriterion=0)) ##</a:t>
            </a:r>
            <a:r>
              <a:rPr lang="en-US" sz="800" dirty="0" err="1"/>
              <a:t>indexrf</a:t>
            </a:r>
            <a:r>
              <a:rPr lang="en-US" sz="800" dirty="0"/>
              <a:t>##View(</a:t>
            </a:r>
            <a:r>
              <a:rPr lang="en-US" sz="800" dirty="0" err="1"/>
              <a:t>trainingrf</a:t>
            </a:r>
            <a:r>
              <a:rPr lang="en-US" sz="800" dirty="0"/>
              <a:t>)library(</a:t>
            </a:r>
            <a:r>
              <a:rPr lang="en-US" sz="800" dirty="0" err="1"/>
              <a:t>randomForest</a:t>
            </a:r>
            <a:r>
              <a:rPr lang="en-US" sz="800" dirty="0"/>
              <a:t>)fit &lt;- </a:t>
            </a:r>
            <a:r>
              <a:rPr lang="en-US" sz="800" dirty="0" err="1"/>
              <a:t>randomForest</a:t>
            </a:r>
            <a:r>
              <a:rPr lang="en-US" sz="800" dirty="0"/>
              <a:t>(category~volatile.acidity+chlorides+total.sulfur.dioxide+density+alcohol, data=</a:t>
            </a:r>
            <a:r>
              <a:rPr lang="en-US" sz="800" dirty="0" err="1"/>
              <a:t>trainingrf</a:t>
            </a:r>
            <a:r>
              <a:rPr lang="en-US" sz="800" dirty="0"/>
              <a:t>, importance=TRUE, </a:t>
            </a:r>
            <a:r>
              <a:rPr lang="en-US" sz="800" dirty="0" err="1"/>
              <a:t>ntree</a:t>
            </a:r>
            <a:r>
              <a:rPr lang="en-US" sz="800" dirty="0"/>
              <a:t>=1000)importance(fit)</a:t>
            </a:r>
            <a:r>
              <a:rPr lang="en-US" sz="800" dirty="0" err="1"/>
              <a:t>varImpPlot</a:t>
            </a:r>
            <a:r>
              <a:rPr lang="en-US" sz="800" dirty="0"/>
              <a:t>(fit)Prediction &lt;- predict(fit, </a:t>
            </a:r>
            <a:r>
              <a:rPr lang="en-US" sz="800" dirty="0" err="1"/>
              <a:t>testrf</a:t>
            </a:r>
            <a:r>
              <a:rPr lang="en-US" sz="800" dirty="0"/>
              <a:t>)</a:t>
            </a:r>
            <a:r>
              <a:rPr lang="en-US" sz="800" dirty="0" err="1"/>
              <a:t>PredictionPrediction</a:t>
            </a:r>
            <a:r>
              <a:rPr lang="en-US" sz="800" dirty="0"/>
              <a:t>&lt;-round(Prediction)table(actual=</a:t>
            </a:r>
            <a:r>
              <a:rPr lang="en-US" sz="800" dirty="0" err="1"/>
              <a:t>testrf</a:t>
            </a:r>
            <a:r>
              <a:rPr lang="en-US" sz="800" dirty="0"/>
              <a:t>[,6],</a:t>
            </a:r>
            <a:r>
              <a:rPr lang="en-US" sz="800" dirty="0" err="1"/>
              <a:t>R_Forest_Selected</a:t>
            </a:r>
            <a:r>
              <a:rPr lang="en-US" sz="800" dirty="0"/>
              <a:t>=Prediction)#a&lt;-</a:t>
            </a:r>
            <a:r>
              <a:rPr lang="en-US" sz="800" dirty="0" err="1"/>
              <a:t>testrf</a:t>
            </a:r>
            <a:r>
              <a:rPr lang="en-US" sz="800" dirty="0"/>
              <a:t>[,13]wrong&lt;- (</a:t>
            </a:r>
            <a:r>
              <a:rPr lang="en-US" sz="800" dirty="0" err="1"/>
              <a:t>testrf</a:t>
            </a:r>
            <a:r>
              <a:rPr lang="en-US" sz="800" dirty="0"/>
              <a:t>[,6]!=Prediction )</a:t>
            </a:r>
            <a:r>
              <a:rPr lang="en-US" sz="800" dirty="0" err="1"/>
              <a:t>error_rate</a:t>
            </a:r>
            <a:r>
              <a:rPr lang="en-US" sz="800" dirty="0"/>
              <a:t>&lt;-sum(wrong)/length(wrong)</a:t>
            </a:r>
            <a:r>
              <a:rPr lang="en-US" sz="800" dirty="0" err="1"/>
              <a:t>error_rate</a:t>
            </a:r>
            <a:r>
              <a:rPr lang="en-US" sz="800" dirty="0"/>
              <a:t> #wrong####C50 </a:t>
            </a:r>
            <a:r>
              <a:rPr lang="en-US" sz="800" dirty="0" err="1"/>
              <a:t>modindex</a:t>
            </a:r>
            <a:r>
              <a:rPr lang="en-US" sz="800" dirty="0"/>
              <a:t>&lt;-sort(sample(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modified_factor</a:t>
            </a:r>
            <a:r>
              <a:rPr lang="en-US" sz="800" dirty="0"/>
              <a:t>),round(.25*</a:t>
            </a:r>
            <a:r>
              <a:rPr lang="en-US" sz="800" dirty="0" err="1"/>
              <a:t>nrow</a:t>
            </a:r>
            <a:r>
              <a:rPr lang="en-US" sz="800" dirty="0"/>
              <a:t>(</a:t>
            </a:r>
            <a:r>
              <a:rPr lang="en-US" sz="800" dirty="0" err="1"/>
              <a:t>modified_factor</a:t>
            </a:r>
            <a:r>
              <a:rPr lang="en-US" sz="800" dirty="0"/>
              <a:t>))))training&lt;-</a:t>
            </a:r>
            <a:r>
              <a:rPr lang="en-US" sz="800" dirty="0" err="1"/>
              <a:t>modified_factor</a:t>
            </a:r>
            <a:r>
              <a:rPr lang="en-US" sz="800" dirty="0"/>
              <a:t>[-index,]test&lt;-</a:t>
            </a:r>
            <a:r>
              <a:rPr lang="en-US" sz="800" dirty="0" err="1"/>
              <a:t>modified_factor</a:t>
            </a:r>
            <a:r>
              <a:rPr lang="en-US" sz="800" dirty="0"/>
              <a:t>[index,]# C50  classification library('C50')C50_class &lt;- C5.0(category~volatile.acidity+chlorides+total.sulfur.dioxide+density+alcohol, data=training )summary(C50_class )#</a:t>
            </a:r>
            <a:r>
              <a:rPr lang="en-US" sz="800" dirty="0" err="1"/>
              <a:t>dev.off</a:t>
            </a:r>
            <a:r>
              <a:rPr lang="en-US" sz="800" dirty="0"/>
              <a:t>()plot(C50_class)C50_predict&lt;-predict( C50_class ,test , type="class" )table(actual=test[,6],C50=C50_predict)wrong&lt;- (test[,6]!=C50_predict)c50_rate&lt;-sum(wrong)/length(test[,6])c50_rate</a:t>
            </a:r>
          </a:p>
          <a:p>
            <a:r>
              <a:rPr lang="en-US" sz="800" dirty="0"/>
              <a:t>#######################low&lt;-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modified$category</a:t>
            </a:r>
            <a:r>
              <a:rPr lang="en-US" sz="800" dirty="0"/>
              <a:t>==1,1,0)medium&lt;-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modified$category</a:t>
            </a:r>
            <a:r>
              <a:rPr lang="en-US" sz="800" dirty="0"/>
              <a:t>==2,1,0)high&lt;-</a:t>
            </a:r>
            <a:r>
              <a:rPr lang="en-US" sz="800" dirty="0" err="1"/>
              <a:t>ifelse</a:t>
            </a:r>
            <a:r>
              <a:rPr lang="en-US" sz="800" dirty="0"/>
              <a:t>(</a:t>
            </a:r>
            <a:r>
              <a:rPr lang="en-US" sz="800" dirty="0" err="1"/>
              <a:t>modified$category</a:t>
            </a:r>
            <a:r>
              <a:rPr lang="en-US" sz="800" dirty="0"/>
              <a:t>==3,1,0)</a:t>
            </a:r>
            <a:r>
              <a:rPr lang="en-US" sz="800" dirty="0" err="1"/>
              <a:t>modified_ann</a:t>
            </a:r>
            <a:r>
              <a:rPr lang="en-US" sz="800" dirty="0"/>
              <a:t>&lt;- 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modified,low,medium,high</a:t>
            </a:r>
            <a:r>
              <a:rPr lang="en-US" sz="800" dirty="0"/>
              <a:t>)index &lt;- seq (1,nrow(</a:t>
            </a:r>
            <a:r>
              <a:rPr lang="en-US" sz="800" dirty="0" err="1"/>
              <a:t>modified_ann</a:t>
            </a:r>
            <a:r>
              <a:rPr lang="en-US" sz="800" dirty="0"/>
              <a:t>),by=5)test&lt;-</a:t>
            </a:r>
            <a:r>
              <a:rPr lang="en-US" sz="800" dirty="0" err="1"/>
              <a:t>modified_ann</a:t>
            </a:r>
            <a:r>
              <a:rPr lang="en-US" sz="800" dirty="0"/>
              <a:t>[index,]training&lt;-</a:t>
            </a:r>
            <a:r>
              <a:rPr lang="en-US" sz="800" dirty="0" err="1"/>
              <a:t>modified_ann</a:t>
            </a:r>
            <a:r>
              <a:rPr lang="en-US" sz="800" dirty="0"/>
              <a:t>[-index,]</a:t>
            </a:r>
            <a:r>
              <a:rPr lang="en-US" sz="800" dirty="0" err="1"/>
              <a:t>install.packages</a:t>
            </a:r>
            <a:r>
              <a:rPr lang="en-US" sz="800" dirty="0"/>
              <a:t>("</a:t>
            </a:r>
            <a:r>
              <a:rPr lang="en-US" sz="800" dirty="0" err="1"/>
              <a:t>neuralnet</a:t>
            </a:r>
            <a:r>
              <a:rPr lang="en-US" sz="800" dirty="0"/>
              <a:t>")library("</a:t>
            </a:r>
            <a:r>
              <a:rPr lang="en-US" sz="800" dirty="0" err="1"/>
              <a:t>neuralnet</a:t>
            </a:r>
            <a:r>
              <a:rPr lang="en-US" sz="800" dirty="0"/>
              <a:t>")?</a:t>
            </a:r>
            <a:r>
              <a:rPr lang="en-US" sz="800" dirty="0" err="1"/>
              <a:t>neuralnet</a:t>
            </a:r>
            <a:r>
              <a:rPr lang="en-US" sz="800" dirty="0"/>
              <a:t>()</a:t>
            </a:r>
            <a:r>
              <a:rPr lang="en-US" sz="800" dirty="0" err="1"/>
              <a:t>net_modified</a:t>
            </a:r>
            <a:r>
              <a:rPr lang="en-US" sz="800" dirty="0"/>
              <a:t>  &lt;- </a:t>
            </a:r>
            <a:r>
              <a:rPr lang="en-US" sz="800" dirty="0" err="1"/>
              <a:t>neuralnet</a:t>
            </a:r>
            <a:r>
              <a:rPr lang="en-US" sz="800" dirty="0"/>
              <a:t>(low+medium+high~volatile.acidity+chlorides+total.sulfur.dioxide+density+alcohol                                 ,training, hidden=5, threshold=0.05,stepmax = 1e6)#Plot the neural </a:t>
            </a:r>
            <a:r>
              <a:rPr lang="en-US" sz="800" dirty="0" err="1"/>
              <a:t>networkplot</a:t>
            </a:r>
            <a:r>
              <a:rPr lang="en-US" sz="800" dirty="0"/>
              <a:t>(</a:t>
            </a:r>
            <a:r>
              <a:rPr lang="en-US" sz="800" dirty="0" err="1"/>
              <a:t>net_modified</a:t>
            </a:r>
            <a:r>
              <a:rPr lang="en-US" sz="800" dirty="0"/>
              <a:t>)</a:t>
            </a:r>
            <a:r>
              <a:rPr lang="en-US" sz="800" dirty="0" err="1"/>
              <a:t>net_modified_results</a:t>
            </a:r>
            <a:r>
              <a:rPr lang="en-US" sz="800" dirty="0"/>
              <a:t> &lt;-compute(</a:t>
            </a:r>
            <a:r>
              <a:rPr lang="en-US" sz="800" dirty="0" err="1"/>
              <a:t>net_modified</a:t>
            </a:r>
            <a:r>
              <a:rPr lang="en-US" sz="800" dirty="0"/>
              <a:t>, test[,-c(6,7,8,9)]) class(</a:t>
            </a:r>
            <a:r>
              <a:rPr lang="en-US" sz="800" dirty="0" err="1"/>
              <a:t>net_modified_results$net.result</a:t>
            </a:r>
            <a:r>
              <a:rPr lang="en-US" sz="800" dirty="0"/>
              <a:t>)</a:t>
            </a:r>
            <a:r>
              <a:rPr lang="en-US" sz="800" dirty="0" err="1"/>
              <a:t>abc</a:t>
            </a:r>
            <a:r>
              <a:rPr lang="en-US" sz="800" dirty="0"/>
              <a:t>&lt;-</a:t>
            </a:r>
            <a:r>
              <a:rPr lang="en-US" sz="800" dirty="0" err="1"/>
              <a:t>net_modified_results$net.result#str</a:t>
            </a:r>
            <a:r>
              <a:rPr lang="en-US" sz="800" dirty="0"/>
              <a:t>(net_bc2_results)</a:t>
            </a:r>
            <a:r>
              <a:rPr lang="en-US" sz="800" dirty="0" err="1"/>
              <a:t>modified_results</a:t>
            </a:r>
            <a:r>
              <a:rPr lang="en-US" sz="800" dirty="0"/>
              <a:t>&lt;-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Actual_low</a:t>
            </a:r>
            <a:r>
              <a:rPr lang="en-US" sz="800" dirty="0"/>
              <a:t>=</a:t>
            </a:r>
            <a:r>
              <a:rPr lang="en-US" sz="800" dirty="0" err="1"/>
              <a:t>test$low</a:t>
            </a:r>
            <a:r>
              <a:rPr lang="en-US" sz="800" dirty="0"/>
              <a:t>,                    </a:t>
            </a:r>
            <a:r>
              <a:rPr lang="en-US" sz="800" dirty="0" err="1"/>
              <a:t>Actual_medium</a:t>
            </a:r>
            <a:r>
              <a:rPr lang="en-US" sz="800" dirty="0"/>
              <a:t>=</a:t>
            </a:r>
            <a:r>
              <a:rPr lang="en-US" sz="800" dirty="0" err="1"/>
              <a:t>test$medium</a:t>
            </a:r>
            <a:r>
              <a:rPr lang="en-US" sz="800" dirty="0"/>
              <a:t>,                    </a:t>
            </a:r>
            <a:r>
              <a:rPr lang="en-US" sz="800" dirty="0" err="1"/>
              <a:t>Actual_high</a:t>
            </a:r>
            <a:r>
              <a:rPr lang="en-US" sz="800" dirty="0"/>
              <a:t>=</a:t>
            </a:r>
            <a:r>
              <a:rPr lang="en-US" sz="800" dirty="0" err="1"/>
              <a:t>test$high</a:t>
            </a:r>
            <a:r>
              <a:rPr lang="en-US" sz="800" dirty="0"/>
              <a:t>,                                        </a:t>
            </a:r>
            <a:r>
              <a:rPr lang="en-US" sz="800" dirty="0" err="1"/>
              <a:t>ANN_low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[,1]),                    </a:t>
            </a:r>
            <a:r>
              <a:rPr lang="en-US" sz="800" dirty="0" err="1"/>
              <a:t>ANN_medium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[,2]),                    </a:t>
            </a:r>
            <a:r>
              <a:rPr lang="en-US" sz="800" dirty="0" err="1"/>
              <a:t>ANN_high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[,3]))results2&lt;-</a:t>
            </a:r>
            <a:r>
              <a:rPr lang="en-US" sz="800" dirty="0" err="1"/>
              <a:t>data.frame</a:t>
            </a:r>
            <a:r>
              <a:rPr lang="en-US" sz="800" dirty="0"/>
              <a:t>(</a:t>
            </a:r>
            <a:r>
              <a:rPr lang="en-US" sz="800" dirty="0" err="1"/>
              <a:t>Actual_low</a:t>
            </a:r>
            <a:r>
              <a:rPr lang="en-US" sz="800" dirty="0"/>
              <a:t>=</a:t>
            </a:r>
            <a:r>
              <a:rPr lang="en-US" sz="800" dirty="0" err="1"/>
              <a:t>test$low</a:t>
            </a:r>
            <a:r>
              <a:rPr lang="en-US" sz="800" dirty="0"/>
              <a:t>,                     </a:t>
            </a:r>
            <a:r>
              <a:rPr lang="en-US" sz="800" dirty="0" err="1"/>
              <a:t>Actual_medium</a:t>
            </a:r>
            <a:r>
              <a:rPr lang="en-US" sz="800" dirty="0"/>
              <a:t>=</a:t>
            </a:r>
            <a:r>
              <a:rPr lang="en-US" sz="800" dirty="0" err="1"/>
              <a:t>test$medium</a:t>
            </a:r>
            <a:r>
              <a:rPr lang="en-US" sz="800" dirty="0"/>
              <a:t>,               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53E212-8CFD-44CA-8AE8-E4A6DB7F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53F24-1E80-4591-8F78-5EC99C3C4B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800" dirty="0" err="1"/>
              <a:t>Actual_high</a:t>
            </a:r>
            <a:r>
              <a:rPr lang="en-US" sz="800" dirty="0"/>
              <a:t>=</a:t>
            </a:r>
            <a:r>
              <a:rPr lang="en-US" sz="800" dirty="0" err="1"/>
              <a:t>test$high</a:t>
            </a:r>
            <a:r>
              <a:rPr lang="en-US" sz="800" dirty="0"/>
              <a:t>,                                         </a:t>
            </a:r>
            <a:r>
              <a:rPr lang="en-US" sz="800" dirty="0" err="1"/>
              <a:t>ANN_low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[,1]),                     </a:t>
            </a:r>
            <a:r>
              <a:rPr lang="en-US" sz="800" dirty="0" err="1"/>
              <a:t>ANN_medium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[,2]),                     </a:t>
            </a:r>
            <a:r>
              <a:rPr lang="en-US" sz="800" dirty="0" err="1"/>
              <a:t>ANN_high</a:t>
            </a:r>
            <a:r>
              <a:rPr lang="en-US" sz="800" dirty="0"/>
              <a:t>=round(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[,3]),                     Prediction = </a:t>
            </a:r>
            <a:r>
              <a:rPr lang="en-US" sz="800" dirty="0" err="1"/>
              <a:t>ifelse</a:t>
            </a:r>
            <a:r>
              <a:rPr lang="en-US" sz="800" dirty="0"/>
              <a:t>(round(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[,1])==1,1                                         ,</a:t>
            </a:r>
            <a:r>
              <a:rPr lang="en-US" sz="800" dirty="0" err="1"/>
              <a:t>ifelse</a:t>
            </a:r>
            <a:r>
              <a:rPr lang="en-US" sz="800" dirty="0"/>
              <a:t>(round(</a:t>
            </a:r>
            <a:r>
              <a:rPr lang="en-US" sz="800" dirty="0" err="1"/>
              <a:t>net_modified_results$net.result</a:t>
            </a:r>
            <a:r>
              <a:rPr lang="en-US" sz="800" dirty="0"/>
              <a:t>[,2])==1,2,3)))table(Actual=</a:t>
            </a:r>
            <a:r>
              <a:rPr lang="en-US" sz="800" dirty="0" err="1"/>
              <a:t>test$category,Prediction</a:t>
            </a:r>
            <a:r>
              <a:rPr lang="en-US" sz="800" dirty="0"/>
              <a:t>=results2$Prediction)wrong&lt;- (results2$Prediction!=</a:t>
            </a:r>
            <a:r>
              <a:rPr lang="en-US" sz="800" dirty="0" err="1"/>
              <a:t>test$category</a:t>
            </a:r>
            <a:r>
              <a:rPr lang="en-US" sz="800" dirty="0"/>
              <a:t> )</a:t>
            </a:r>
            <a:r>
              <a:rPr lang="en-US" sz="800" dirty="0" err="1"/>
              <a:t>error_rate</a:t>
            </a:r>
            <a:r>
              <a:rPr lang="en-US" sz="800" dirty="0"/>
              <a:t>&lt;-sum(wrong)/length(wrong)</a:t>
            </a:r>
            <a:r>
              <a:rPr lang="en-US" sz="800" dirty="0" err="1"/>
              <a:t>error_rate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0536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D34273-F510-4D5D-B81A-B456AC3E816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56821-E1B2-4E2D-8F9A-D914DBF7D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2109"/>
            <a:ext cx="6490310" cy="49817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Lecture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taken from : https://www.kaggle.com/numberswithkartik/red-white-wine-dataset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6FB67A-AE9C-44ED-BCC9-E6412A70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D1692-714C-46DC-982E-26B2B6D5CF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39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97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10DF5-4016-4B2A-87C3-940D8D4E39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980AC-8DB9-4ED7-B557-99638DCBF8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3000"/>
            <a:ext cx="5461610" cy="4950893"/>
          </a:xfrm>
        </p:spPr>
        <p:txBody>
          <a:bodyPr/>
          <a:lstStyle/>
          <a:p>
            <a:r>
              <a:rPr lang="en-US" dirty="0"/>
              <a:t>Dataset consists of 12 features and 4899 observations.</a:t>
            </a:r>
          </a:p>
          <a:p>
            <a:r>
              <a:rPr lang="en-US" dirty="0"/>
              <a:t>The 11 features are the chemical properties of a wine.</a:t>
            </a:r>
          </a:p>
          <a:p>
            <a:r>
              <a:rPr lang="en-US" dirty="0"/>
              <a:t>Based on these properties the quality of the wine is rated from value 3 – 9.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12503-8784-4BC6-8FA8-58DC118F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563A-A39A-4E67-BAC7-3F655DFC2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1"/>
            <a:ext cx="9143999" cy="18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5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F0527F-0604-404E-A3C8-83686E71F9E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6F251-02C2-4909-B575-4ECB1971C5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9986" y="1041134"/>
            <a:ext cx="4242014" cy="5192611"/>
          </a:xfrm>
        </p:spPr>
        <p:txBody>
          <a:bodyPr/>
          <a:lstStyle/>
          <a:p>
            <a:r>
              <a:rPr lang="en-US" dirty="0"/>
              <a:t>Dataset consists of the following features: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Fixed acidity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volatile acidity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citric acid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residual sugar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chlorides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free sulfur dioxide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total sulfur dioxide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density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sulphates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alcohol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quality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5693FF-9A7D-4908-9DF9-B57C09EC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Wine Dataset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A52A2-AFA4-4A82-94F4-974761049A97}"/>
              </a:ext>
            </a:extLst>
          </p:cNvPr>
          <p:cNvSpPr txBox="1"/>
          <p:nvPr/>
        </p:nvSpPr>
        <p:spPr>
          <a:xfrm>
            <a:off x="3232448" y="3820902"/>
            <a:ext cx="2892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3,4,5 – </a:t>
            </a:r>
            <a:r>
              <a:rPr lang="en-US" b="1" dirty="0"/>
              <a:t>Low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6,7 – </a:t>
            </a:r>
            <a:r>
              <a:rPr lang="en-US" b="1" dirty="0"/>
              <a:t>Medium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8,9 – </a:t>
            </a:r>
            <a:r>
              <a:rPr lang="en-US" b="1" dirty="0"/>
              <a:t>High</a:t>
            </a:r>
          </a:p>
          <a:p>
            <a:endParaRPr lang="en-US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111D770-37BE-4860-9F60-6C73E21CFB2E}"/>
              </a:ext>
            </a:extLst>
          </p:cNvPr>
          <p:cNvCxnSpPr>
            <a:endCxn id="8" idx="1"/>
          </p:cNvCxnSpPr>
          <p:nvPr/>
        </p:nvCxnSpPr>
        <p:spPr>
          <a:xfrm flipV="1">
            <a:off x="1318846" y="4559566"/>
            <a:ext cx="1913602" cy="14104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70B7D-E628-4B1E-A765-4B70816F63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E389F8-EB4C-46C3-A39A-CD0AE10A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(Pre-cleaning)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F650C-101C-449D-8254-718F7EE47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954216"/>
            <a:ext cx="8797550" cy="520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98037-3320-49AB-BAFD-B5461EDADA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7255F-D2CB-4CF9-AC0E-63801BD4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 (Before Cleaning)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0444E-4972-4CE8-98CD-1BDE893D2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46" y="954216"/>
            <a:ext cx="7543799" cy="53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FC986-7701-474A-9FF5-6E66586714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D10706-8F36-4F0E-AC9B-442C0F05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 (Before Cleaning)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5B6E8-EDC8-42B3-94DC-E0A2CD8E2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4" y="1019909"/>
            <a:ext cx="7617128" cy="51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0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6A0C09-B04F-4047-9DF1-BB3CCB189D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29C4EE-40B8-4A5D-B878-488EB14A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400768"/>
            <a:ext cx="7303340" cy="5358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F0079-16E4-4BBA-B40B-C4DC7252F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48" y="1274885"/>
            <a:ext cx="8770104" cy="48533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0F00212-E5D3-4F0A-829F-51B29506B766}"/>
              </a:ext>
            </a:extLst>
          </p:cNvPr>
          <p:cNvSpPr/>
          <p:nvPr/>
        </p:nvSpPr>
        <p:spPr>
          <a:xfrm>
            <a:off x="2242041" y="3363308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381BBE-203B-4FAB-A8FF-618554525275}"/>
              </a:ext>
            </a:extLst>
          </p:cNvPr>
          <p:cNvSpPr/>
          <p:nvPr/>
        </p:nvSpPr>
        <p:spPr>
          <a:xfrm>
            <a:off x="2268417" y="3974123"/>
            <a:ext cx="1538654" cy="228600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CE34D-35FD-44A6-9872-28FB98940DFE}"/>
              </a:ext>
            </a:extLst>
          </p:cNvPr>
          <p:cNvSpPr txBox="1"/>
          <p:nvPr/>
        </p:nvSpPr>
        <p:spPr>
          <a:xfrm>
            <a:off x="6875585" y="5196198"/>
            <a:ext cx="25497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Q3 + (1.5 * IQR)</a:t>
            </a:r>
          </a:p>
        </p:txBody>
      </p:sp>
    </p:spTree>
    <p:extLst>
      <p:ext uri="{BB962C8B-B14F-4D97-AF65-F5344CB8AC3E}">
        <p14:creationId xmlns:p14="http://schemas.microsoft.com/office/powerpoint/2010/main" val="140484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1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</p:bldLst>
  </p:timing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44169</TotalTime>
  <Words>7765</Words>
  <Application>Microsoft Office PowerPoint</Application>
  <PresentationFormat>On-screen Show (4:3)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Calibri</vt:lpstr>
      <vt:lpstr>Century Gothic</vt:lpstr>
      <vt:lpstr>Times New Roman</vt:lpstr>
      <vt:lpstr>Wingdings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PowerPoint Presentation</vt:lpstr>
      <vt:lpstr>Motivation</vt:lpstr>
      <vt:lpstr>White Wine Dataset</vt:lpstr>
      <vt:lpstr>White Wine Dataset Features</vt:lpstr>
      <vt:lpstr>Histogram (Pre-cleaning)</vt:lpstr>
      <vt:lpstr>Box Plot (Before Cleaning)</vt:lpstr>
      <vt:lpstr>Boxplot (Before Cleaning)</vt:lpstr>
      <vt:lpstr>PowerPoint Presentation</vt:lpstr>
      <vt:lpstr>PowerPoint Presentation</vt:lpstr>
      <vt:lpstr>Boxplot  (After Cleaning)</vt:lpstr>
      <vt:lpstr>Boxplot (After Cleaning)</vt:lpstr>
      <vt:lpstr>Correlation plot</vt:lpstr>
      <vt:lpstr>PowerPoint Presentation</vt:lpstr>
      <vt:lpstr>Correlation plot</vt:lpstr>
      <vt:lpstr>PowerPoint Presentation</vt:lpstr>
      <vt:lpstr>Top Features Selected</vt:lpstr>
      <vt:lpstr>Classifications used</vt:lpstr>
      <vt:lpstr>KNN for all features</vt:lpstr>
      <vt:lpstr>KNN for Selected Features</vt:lpstr>
      <vt:lpstr>       Naïve Bayes </vt:lpstr>
      <vt:lpstr>Random Forest for All features </vt:lpstr>
      <vt:lpstr>All features in RF</vt:lpstr>
      <vt:lpstr>Random Forest for Selected Features</vt:lpstr>
      <vt:lpstr>Selected features in RF</vt:lpstr>
      <vt:lpstr>C50 Classification</vt:lpstr>
      <vt:lpstr>C50 Classification</vt:lpstr>
      <vt:lpstr>ANN Classification </vt:lpstr>
      <vt:lpstr>ANN Graph</vt:lpstr>
      <vt:lpstr>Summary </vt:lpstr>
      <vt:lpstr>R code</vt:lpstr>
      <vt:lpstr>PowerPoint Presentation</vt:lpstr>
      <vt:lpstr>PowerPoint Presentation</vt:lpstr>
      <vt:lpstr>PowerPoint Presentation</vt:lpstr>
      <vt:lpstr>PowerPoint Presentation</vt:lpstr>
      <vt:lpstr>References: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Vignesh Sriram</cp:lastModifiedBy>
  <cp:revision>994</cp:revision>
  <cp:lastPrinted>2016-08-09T14:57:31Z</cp:lastPrinted>
  <dcterms:created xsi:type="dcterms:W3CDTF">2013-11-01T14:42:31Z</dcterms:created>
  <dcterms:modified xsi:type="dcterms:W3CDTF">2018-05-05T15:14:26Z</dcterms:modified>
</cp:coreProperties>
</file>